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sldIdLst>
    <p:sldId id="256" r:id="rId2"/>
    <p:sldId id="257" r:id="rId3"/>
    <p:sldId id="264" r:id="rId4"/>
    <p:sldId id="280" r:id="rId5"/>
    <p:sldId id="258" r:id="rId6"/>
    <p:sldId id="286" r:id="rId7"/>
    <p:sldId id="285" r:id="rId8"/>
    <p:sldId id="259" r:id="rId9"/>
    <p:sldId id="263" r:id="rId10"/>
    <p:sldId id="260" r:id="rId11"/>
    <p:sldId id="268" r:id="rId12"/>
    <p:sldId id="266" r:id="rId13"/>
    <p:sldId id="267" r:id="rId14"/>
    <p:sldId id="261" r:id="rId15"/>
    <p:sldId id="270" r:id="rId16"/>
    <p:sldId id="271" r:id="rId17"/>
    <p:sldId id="269" r:id="rId18"/>
    <p:sldId id="279" r:id="rId19"/>
    <p:sldId id="272" r:id="rId20"/>
    <p:sldId id="274" r:id="rId21"/>
    <p:sldId id="273" r:id="rId22"/>
    <p:sldId id="277" r:id="rId23"/>
    <p:sldId id="265" r:id="rId24"/>
    <p:sldId id="281" r:id="rId25"/>
    <p:sldId id="276" r:id="rId26"/>
    <p:sldId id="282" r:id="rId27"/>
    <p:sldId id="284" r:id="rId28"/>
    <p:sldId id="283" r:id="rId29"/>
    <p:sldId id="27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E2"/>
    <a:srgbClr val="FFE4E2"/>
    <a:srgbClr val="FCB9FD"/>
    <a:srgbClr val="FDDBFD"/>
    <a:srgbClr val="FBB5FF"/>
    <a:srgbClr val="FFE5FF"/>
    <a:srgbClr val="DEDEDE"/>
    <a:srgbClr val="F2F2F2"/>
    <a:srgbClr val="66ADF5"/>
    <a:srgbClr val="F299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7EBB6-CD15-4AE8-9023-E26374638702}" v="379" dt="2023-12-03T16:29:47.163"/>
    <p1510:client id="{30D99146-77B9-4C43-A9BF-B65EC2635B0A}" v="1149" dt="2023-12-04T06:18:33.674"/>
    <p1510:client id="{8D41FFD4-9909-43C4-B661-85464BE85DE4}" v="332" dt="2023-12-04T02:12:53.088"/>
    <p1510:client id="{CB7E90E1-ED7D-44EE-A752-74B9EE20DAE2}" v="10" dt="2023-12-03T16:33:22.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06"/>
    <p:restoredTop sz="94683"/>
  </p:normalViewPr>
  <p:slideViewPr>
    <p:cSldViewPr snapToGrid="0">
      <p:cViewPr varScale="1">
        <p:scale>
          <a:sx n="99" d="100"/>
          <a:sy n="99" d="100"/>
        </p:scale>
        <p:origin x="19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来宾用户" providerId="Windows Live" clId="Web-{0B57EBB6-CD15-4AE8-9023-E26374638702}"/>
    <pc:docChg chg="addSld delSld modSld sldOrd">
      <pc:chgData name="来宾用户" userId="" providerId="Windows Live" clId="Web-{0B57EBB6-CD15-4AE8-9023-E26374638702}" dt="2023-12-03T16:29:47.163" v="385" actId="1076"/>
      <pc:docMkLst>
        <pc:docMk/>
      </pc:docMkLst>
      <pc:sldChg chg="modSp">
        <pc:chgData name="来宾用户" userId="" providerId="Windows Live" clId="Web-{0B57EBB6-CD15-4AE8-9023-E26374638702}" dt="2023-12-03T16:27:31.219" v="375" actId="20577"/>
        <pc:sldMkLst>
          <pc:docMk/>
          <pc:sldMk cId="4177819506" sldId="258"/>
        </pc:sldMkLst>
        <pc:spChg chg="mod">
          <ac:chgData name="来宾用户" userId="" providerId="Windows Live" clId="Web-{0B57EBB6-CD15-4AE8-9023-E26374638702}" dt="2023-12-03T16:27:31.219" v="375" actId="20577"/>
          <ac:spMkLst>
            <pc:docMk/>
            <pc:sldMk cId="4177819506" sldId="258"/>
            <ac:spMk id="3" creationId="{BE7679B5-A026-ADA5-B968-E46FFC88A987}"/>
          </ac:spMkLst>
        </pc:spChg>
      </pc:sldChg>
      <pc:sldChg chg="addSp modSp addAnim">
        <pc:chgData name="来宾用户" userId="" providerId="Windows Live" clId="Web-{0B57EBB6-CD15-4AE8-9023-E26374638702}" dt="2023-12-03T16:29:47.163" v="385" actId="1076"/>
        <pc:sldMkLst>
          <pc:docMk/>
          <pc:sldMk cId="3191690072" sldId="259"/>
        </pc:sldMkLst>
        <pc:spChg chg="mod">
          <ac:chgData name="来宾用户" userId="" providerId="Windows Live" clId="Web-{0B57EBB6-CD15-4AE8-9023-E26374638702}" dt="2023-12-03T15:15:19.743" v="29" actId="20577"/>
          <ac:spMkLst>
            <pc:docMk/>
            <pc:sldMk cId="3191690072" sldId="259"/>
            <ac:spMk id="2" creationId="{95356B90-F0D8-4B81-DA4B-4653627DDA4C}"/>
          </ac:spMkLst>
        </pc:spChg>
        <pc:spChg chg="mod">
          <ac:chgData name="来宾用户" userId="" providerId="Windows Live" clId="Web-{0B57EBB6-CD15-4AE8-9023-E26374638702}" dt="2023-12-03T15:15:03.852" v="22" actId="20577"/>
          <ac:spMkLst>
            <pc:docMk/>
            <pc:sldMk cId="3191690072" sldId="259"/>
            <ac:spMk id="3" creationId="{D01AE82A-F2D6-65CF-6407-45F12F5F90DB}"/>
          </ac:spMkLst>
        </pc:spChg>
        <pc:picChg chg="add mod">
          <ac:chgData name="来宾用户" userId="" providerId="Windows Live" clId="Web-{0B57EBB6-CD15-4AE8-9023-E26374638702}" dt="2023-12-03T16:29:47.163" v="385" actId="1076"/>
          <ac:picMkLst>
            <pc:docMk/>
            <pc:sldMk cId="3191690072" sldId="259"/>
            <ac:picMk id="4" creationId="{8402CD9F-88AA-147F-5625-49D996545EB1}"/>
          </ac:picMkLst>
        </pc:picChg>
      </pc:sldChg>
      <pc:sldChg chg="addSp delSp modSp add ord replId addAnim">
        <pc:chgData name="来宾用户" userId="" providerId="Windows Live" clId="Web-{0B57EBB6-CD15-4AE8-9023-E26374638702}" dt="2023-12-03T16:29:28.271" v="383" actId="1076"/>
        <pc:sldMkLst>
          <pc:docMk/>
          <pc:sldMk cId="3897080343" sldId="285"/>
        </pc:sldMkLst>
        <pc:picChg chg="add del mod">
          <ac:chgData name="来宾用户" userId="" providerId="Windows Live" clId="Web-{0B57EBB6-CD15-4AE8-9023-E26374638702}" dt="2023-12-03T16:29:04.489" v="379"/>
          <ac:picMkLst>
            <pc:docMk/>
            <pc:sldMk cId="3897080343" sldId="285"/>
            <ac:picMk id="4" creationId="{45C99A0A-7E6D-8300-1E6C-0C35EC4B6D0A}"/>
          </ac:picMkLst>
        </pc:picChg>
        <pc:picChg chg="add mod">
          <ac:chgData name="来宾用户" userId="" providerId="Windows Live" clId="Web-{0B57EBB6-CD15-4AE8-9023-E26374638702}" dt="2023-12-03T16:29:28.271" v="383" actId="1076"/>
          <ac:picMkLst>
            <pc:docMk/>
            <pc:sldMk cId="3897080343" sldId="285"/>
            <ac:picMk id="5" creationId="{7143F235-832F-4680-6DD9-4918314A8B85}"/>
          </ac:picMkLst>
        </pc:picChg>
      </pc:sldChg>
      <pc:sldChg chg="modSp add del replId">
        <pc:chgData name="来宾用户" userId="" providerId="Windows Live" clId="Web-{0B57EBB6-CD15-4AE8-9023-E26374638702}" dt="2023-12-03T16:27:57.549" v="376"/>
        <pc:sldMkLst>
          <pc:docMk/>
          <pc:sldMk cId="2588442251" sldId="286"/>
        </pc:sldMkLst>
        <pc:spChg chg="mod">
          <ac:chgData name="来宾用户" userId="" providerId="Windows Live" clId="Web-{0B57EBB6-CD15-4AE8-9023-E26374638702}" dt="2023-12-03T15:16:09.964" v="66" actId="20577"/>
          <ac:spMkLst>
            <pc:docMk/>
            <pc:sldMk cId="2588442251" sldId="286"/>
            <ac:spMk id="2" creationId="{95356B90-F0D8-4B81-DA4B-4653627DDA4C}"/>
          </ac:spMkLst>
        </pc:spChg>
      </pc:sldChg>
      <pc:sldChg chg="add del replId">
        <pc:chgData name="来宾用户" userId="" providerId="Windows Live" clId="Web-{0B57EBB6-CD15-4AE8-9023-E26374638702}" dt="2023-12-03T15:15:52.682" v="43"/>
        <pc:sldMkLst>
          <pc:docMk/>
          <pc:sldMk cId="2277401782" sldId="287"/>
        </pc:sldMkLst>
      </pc:sldChg>
    </pc:docChg>
  </pc:docChgLst>
  <pc:docChgLst>
    <pc:chgData name="来宾用户" providerId="Windows Live" clId="Web-{8D41FFD4-9909-43C4-B661-85464BE85DE4}"/>
    <pc:docChg chg="addSld modSld">
      <pc:chgData name="来宾用户" userId="" providerId="Windows Live" clId="Web-{8D41FFD4-9909-43C4-B661-85464BE85DE4}" dt="2023-12-04T02:12:53.088" v="321" actId="1076"/>
      <pc:docMkLst>
        <pc:docMk/>
      </pc:docMkLst>
      <pc:sldChg chg="modSp">
        <pc:chgData name="来宾用户" userId="" providerId="Windows Live" clId="Web-{8D41FFD4-9909-43C4-B661-85464BE85DE4}" dt="2023-12-04T01:22:59.484" v="243" actId="20577"/>
        <pc:sldMkLst>
          <pc:docMk/>
          <pc:sldMk cId="4177819506" sldId="258"/>
        </pc:sldMkLst>
        <pc:spChg chg="mod">
          <ac:chgData name="来宾用户" userId="" providerId="Windows Live" clId="Web-{8D41FFD4-9909-43C4-B661-85464BE85DE4}" dt="2023-12-04T01:22:59.484" v="243" actId="20577"/>
          <ac:spMkLst>
            <pc:docMk/>
            <pc:sldMk cId="4177819506" sldId="258"/>
            <ac:spMk id="3" creationId="{BE7679B5-A026-ADA5-B968-E46FFC88A987}"/>
          </ac:spMkLst>
        </pc:spChg>
      </pc:sldChg>
      <pc:sldChg chg="addSp delSp modSp mod setBg addAnim delAnim">
        <pc:chgData name="来宾用户" userId="" providerId="Windows Live" clId="Web-{8D41FFD4-9909-43C4-B661-85464BE85DE4}" dt="2023-12-04T02:12:35.087" v="318" actId="1076"/>
        <pc:sldMkLst>
          <pc:docMk/>
          <pc:sldMk cId="3191690072" sldId="259"/>
        </pc:sldMkLst>
        <pc:spChg chg="mod">
          <ac:chgData name="来宾用户" userId="" providerId="Windows Live" clId="Web-{8D41FFD4-9909-43C4-B661-85464BE85DE4}" dt="2023-12-04T02:12:28.759" v="315" actId="1076"/>
          <ac:spMkLst>
            <pc:docMk/>
            <pc:sldMk cId="3191690072" sldId="259"/>
            <ac:spMk id="2" creationId="{95356B90-F0D8-4B81-DA4B-4653627DDA4C}"/>
          </ac:spMkLst>
        </pc:spChg>
        <pc:picChg chg="add mod">
          <ac:chgData name="来宾用户" userId="" providerId="Windows Live" clId="Web-{8D41FFD4-9909-43C4-B661-85464BE85DE4}" dt="2023-12-04T02:12:35.087" v="318" actId="1076"/>
          <ac:picMkLst>
            <pc:docMk/>
            <pc:sldMk cId="3191690072" sldId="259"/>
            <ac:picMk id="3" creationId="{2B6E4E18-4920-A1D8-81BC-A58CACE48AF7}"/>
          </ac:picMkLst>
        </pc:picChg>
        <pc:picChg chg="del">
          <ac:chgData name="来宾用户" userId="" providerId="Windows Live" clId="Web-{8D41FFD4-9909-43C4-B661-85464BE85DE4}" dt="2023-12-04T02:10:24.082" v="296"/>
          <ac:picMkLst>
            <pc:docMk/>
            <pc:sldMk cId="3191690072" sldId="259"/>
            <ac:picMk id="4" creationId="{8402CD9F-88AA-147F-5625-49D996545EB1}"/>
          </ac:picMkLst>
        </pc:picChg>
        <pc:picChg chg="add del">
          <ac:chgData name="来宾用户" userId="" providerId="Windows Live" clId="Web-{8D41FFD4-9909-43C4-B661-85464BE85DE4}" dt="2023-12-04T02:11:21.834" v="300"/>
          <ac:picMkLst>
            <pc:docMk/>
            <pc:sldMk cId="3191690072" sldId="259"/>
            <ac:picMk id="8" creationId="{6AF6706C-CF07-43A1-BCC4-CBA5D33820DA}"/>
          </ac:picMkLst>
        </pc:picChg>
        <pc:picChg chg="add del">
          <ac:chgData name="来宾用户" userId="" providerId="Windows Live" clId="Web-{8D41FFD4-9909-43C4-B661-85464BE85DE4}" dt="2023-12-04T02:11:28.350" v="302"/>
          <ac:picMkLst>
            <pc:docMk/>
            <pc:sldMk cId="3191690072" sldId="259"/>
            <ac:picMk id="10" creationId="{6AF6706C-CF07-43A1-BCC4-CBA5D33820DA}"/>
          </ac:picMkLst>
        </pc:picChg>
        <pc:picChg chg="add">
          <ac:chgData name="来宾用户" userId="" providerId="Windows Live" clId="Web-{8D41FFD4-9909-43C4-B661-85464BE85DE4}" dt="2023-12-04T02:11:28.382" v="303"/>
          <ac:picMkLst>
            <pc:docMk/>
            <pc:sldMk cId="3191690072" sldId="259"/>
            <ac:picMk id="12" creationId="{6AF6706C-CF07-43A1-BCC4-CBA5D33820DA}"/>
          </ac:picMkLst>
        </pc:picChg>
      </pc:sldChg>
      <pc:sldChg chg="modSp">
        <pc:chgData name="来宾用户" userId="" providerId="Windows Live" clId="Web-{8D41FFD4-9909-43C4-B661-85464BE85DE4}" dt="2023-12-04T01:34:01.721" v="259" actId="20577"/>
        <pc:sldMkLst>
          <pc:docMk/>
          <pc:sldMk cId="378563513" sldId="283"/>
        </pc:sldMkLst>
        <pc:spChg chg="mod">
          <ac:chgData name="来宾用户" userId="" providerId="Windows Live" clId="Web-{8D41FFD4-9909-43C4-B661-85464BE85DE4}" dt="2023-12-04T01:34:01.721" v="259" actId="20577"/>
          <ac:spMkLst>
            <pc:docMk/>
            <pc:sldMk cId="378563513" sldId="283"/>
            <ac:spMk id="2" creationId="{31A938B4-75A4-48BA-D972-CA3CBA952812}"/>
          </ac:spMkLst>
        </pc:spChg>
        <pc:spChg chg="mod">
          <ac:chgData name="来宾用户" userId="" providerId="Windows Live" clId="Web-{8D41FFD4-9909-43C4-B661-85464BE85DE4}" dt="2023-12-04T01:33:52.752" v="246" actId="20577"/>
          <ac:spMkLst>
            <pc:docMk/>
            <pc:sldMk cId="378563513" sldId="283"/>
            <ac:spMk id="7" creationId="{FEAA60B2-81E1-D05A-9E50-7C477E522600}"/>
          </ac:spMkLst>
        </pc:spChg>
      </pc:sldChg>
      <pc:sldChg chg="addSp delSp modSp mod setBg addAnim delAnim">
        <pc:chgData name="来宾用户" userId="" providerId="Windows Live" clId="Web-{8D41FFD4-9909-43C4-B661-85464BE85DE4}" dt="2023-12-04T02:12:53.088" v="321" actId="1076"/>
        <pc:sldMkLst>
          <pc:docMk/>
          <pc:sldMk cId="3897080343" sldId="285"/>
        </pc:sldMkLst>
        <pc:spChg chg="mod">
          <ac:chgData name="来宾用户" userId="" providerId="Windows Live" clId="Web-{8D41FFD4-9909-43C4-B661-85464BE85DE4}" dt="2023-12-04T02:12:42.931" v="319"/>
          <ac:spMkLst>
            <pc:docMk/>
            <pc:sldMk cId="3897080343" sldId="285"/>
            <ac:spMk id="2" creationId="{95356B90-F0D8-4B81-DA4B-4653627DDA4C}"/>
          </ac:spMkLst>
        </pc:spChg>
        <pc:picChg chg="add mod">
          <ac:chgData name="来宾用户" userId="" providerId="Windows Live" clId="Web-{8D41FFD4-9909-43C4-B661-85464BE85DE4}" dt="2023-12-04T02:12:53.088" v="321" actId="1076"/>
          <ac:picMkLst>
            <pc:docMk/>
            <pc:sldMk cId="3897080343" sldId="285"/>
            <ac:picMk id="3" creationId="{109D6FB4-AADB-1AE0-2AE3-199FF393FB3E}"/>
          </ac:picMkLst>
        </pc:picChg>
        <pc:picChg chg="del mod">
          <ac:chgData name="来宾用户" userId="" providerId="Windows Live" clId="Web-{8D41FFD4-9909-43C4-B661-85464BE85DE4}" dt="2023-12-04T02:09:50.659" v="294"/>
          <ac:picMkLst>
            <pc:docMk/>
            <pc:sldMk cId="3897080343" sldId="285"/>
            <ac:picMk id="5" creationId="{7143F235-832F-4680-6DD9-4918314A8B85}"/>
          </ac:picMkLst>
        </pc:picChg>
        <pc:picChg chg="add">
          <ac:chgData name="来宾用户" userId="" providerId="Windows Live" clId="Web-{8D41FFD4-9909-43C4-B661-85464BE85DE4}" dt="2023-12-04T02:12:42.931" v="319"/>
          <ac:picMkLst>
            <pc:docMk/>
            <pc:sldMk cId="3897080343" sldId="285"/>
            <ac:picMk id="8" creationId="{6AF6706C-CF07-43A1-BCC4-CBA5D33820DA}"/>
          </ac:picMkLst>
        </pc:picChg>
      </pc:sldChg>
      <pc:sldChg chg="addSp delSp modSp add mod replId setBg addAnim delAnim">
        <pc:chgData name="来宾用户" userId="" providerId="Windows Live" clId="Web-{8D41FFD4-9909-43C4-B661-85464BE85DE4}" dt="2023-12-04T01:44:23.582" v="292"/>
        <pc:sldMkLst>
          <pc:docMk/>
          <pc:sldMk cId="4224135033" sldId="286"/>
        </pc:sldMkLst>
        <pc:spChg chg="mod">
          <ac:chgData name="来宾用户" userId="" providerId="Windows Live" clId="Web-{8D41FFD4-9909-43C4-B661-85464BE85DE4}" dt="2023-12-04T01:44:23.582" v="291"/>
          <ac:spMkLst>
            <pc:docMk/>
            <pc:sldMk cId="4224135033" sldId="286"/>
            <ac:spMk id="2" creationId="{95356B90-F0D8-4B81-DA4B-4653627DDA4C}"/>
          </ac:spMkLst>
        </pc:spChg>
        <pc:spChg chg="add">
          <ac:chgData name="来宾用户" userId="" providerId="Windows Live" clId="Web-{8D41FFD4-9909-43C4-B661-85464BE85DE4}" dt="2023-12-04T01:44:23.582" v="291"/>
          <ac:spMkLst>
            <pc:docMk/>
            <pc:sldMk cId="4224135033" sldId="286"/>
            <ac:spMk id="93" creationId="{73710393-C767-43F2-8FBD-DFC6C6DE6FF5}"/>
          </ac:spMkLst>
        </pc:spChg>
        <pc:grpChg chg="add">
          <ac:chgData name="来宾用户" userId="" providerId="Windows Live" clId="Web-{8D41FFD4-9909-43C4-B661-85464BE85DE4}" dt="2023-12-04T01:44:23.582" v="291"/>
          <ac:grpSpMkLst>
            <pc:docMk/>
            <pc:sldMk cId="4224135033" sldId="286"/>
            <ac:grpSpMk id="11" creationId="{DC1A4634-CF00-456C-BBEC-CEAAAAD069DB}"/>
          </ac:grpSpMkLst>
        </pc:grpChg>
        <pc:grpChg chg="add">
          <ac:chgData name="来宾用户" userId="" providerId="Windows Live" clId="Web-{8D41FFD4-9909-43C4-B661-85464BE85DE4}" dt="2023-12-04T01:44:23.582" v="291"/>
          <ac:grpSpMkLst>
            <pc:docMk/>
            <pc:sldMk cId="4224135033" sldId="286"/>
            <ac:grpSpMk id="95" creationId="{24BFFD1D-EF0D-48A3-9398-5E7B37687796}"/>
          </ac:grpSpMkLst>
        </pc:grpChg>
        <pc:picChg chg="add mod">
          <ac:chgData name="来宾用户" userId="" providerId="Windows Live" clId="Web-{8D41FFD4-9909-43C4-B661-85464BE85DE4}" dt="2023-12-04T01:44:23.582" v="291"/>
          <ac:picMkLst>
            <pc:docMk/>
            <pc:sldMk cId="4224135033" sldId="286"/>
            <ac:picMk id="3" creationId="{F1B15C2F-7D08-B43D-E082-9A8A4F1A2CE6}"/>
          </ac:picMkLst>
        </pc:picChg>
        <pc:picChg chg="add mod">
          <ac:chgData name="来宾用户" userId="" providerId="Windows Live" clId="Web-{8D41FFD4-9909-43C4-B661-85464BE85DE4}" dt="2023-12-04T01:44:23.582" v="291"/>
          <ac:picMkLst>
            <pc:docMk/>
            <pc:sldMk cId="4224135033" sldId="286"/>
            <ac:picMk id="4" creationId="{40F93CDE-21B0-AE67-0533-F4F40CC4B58E}"/>
          </ac:picMkLst>
        </pc:picChg>
        <pc:picChg chg="add del mod">
          <ac:chgData name="来宾用户" userId="" providerId="Windows Live" clId="Web-{8D41FFD4-9909-43C4-B661-85464BE85DE4}" dt="2023-12-04T01:38:57.151" v="264"/>
          <ac:picMkLst>
            <pc:docMk/>
            <pc:sldMk cId="4224135033" sldId="286"/>
            <ac:picMk id="5" creationId="{7143F235-832F-4680-6DD9-4918314A8B85}"/>
          </ac:picMkLst>
        </pc:picChg>
        <pc:picChg chg="add del">
          <ac:chgData name="来宾用户" userId="" providerId="Windows Live" clId="Web-{8D41FFD4-9909-43C4-B661-85464BE85DE4}" dt="2023-12-04T01:44:23.504" v="290"/>
          <ac:picMkLst>
            <pc:docMk/>
            <pc:sldMk cId="4224135033" sldId="286"/>
            <ac:picMk id="9" creationId="{83543A10-04EE-49E0-A9DE-22E1FAB9AED9}"/>
          </ac:picMkLst>
        </pc:picChg>
        <pc:picChg chg="add">
          <ac:chgData name="来宾用户" userId="" providerId="Windows Live" clId="Web-{8D41FFD4-9909-43C4-B661-85464BE85DE4}" dt="2023-12-04T01:44:23.582" v="291"/>
          <ac:picMkLst>
            <pc:docMk/>
            <pc:sldMk cId="4224135033" sldId="286"/>
            <ac:picMk id="92" creationId="{FA4A8332-6151-481A-9DEC-D3D2FA1A2A8B}"/>
          </ac:picMkLst>
        </pc:picChg>
      </pc:sldChg>
    </pc:docChg>
  </pc:docChgLst>
  <pc:docChgLst>
    <pc:chgData name="Guest User" providerId="Windows Live" clId="Web-{29DB1509-4E78-4F3F-9554-45643D54641F}"/>
    <pc:docChg chg="modSld">
      <pc:chgData name="Guest User" userId="" providerId="Windows Live" clId="Web-{29DB1509-4E78-4F3F-9554-45643D54641F}" dt="2023-12-03T14:33:25.798" v="2" actId="1076"/>
      <pc:docMkLst>
        <pc:docMk/>
      </pc:docMkLst>
      <pc:sldChg chg="modSp">
        <pc:chgData name="Guest User" userId="" providerId="Windows Live" clId="Web-{29DB1509-4E78-4F3F-9554-45643D54641F}" dt="2023-12-03T14:33:25.798" v="2" actId="1076"/>
        <pc:sldMkLst>
          <pc:docMk/>
          <pc:sldMk cId="1576438961" sldId="280"/>
        </pc:sldMkLst>
        <pc:graphicFrameChg chg="mod">
          <ac:chgData name="Guest User" userId="" providerId="Windows Live" clId="Web-{29DB1509-4E78-4F3F-9554-45643D54641F}" dt="2023-12-03T14:33:25.798" v="2" actId="1076"/>
          <ac:graphicFrameMkLst>
            <pc:docMk/>
            <pc:sldMk cId="1576438961" sldId="280"/>
            <ac:graphicFrameMk id="13" creationId="{DBA81C0C-01B4-6FC4-E198-BD51903BFECE}"/>
          </ac:graphicFrameMkLst>
        </pc:graphicFrameChg>
      </pc:sldChg>
    </pc:docChg>
  </pc:docChgLst>
  <pc:docChgLst>
    <pc:chgData name="Guest User" providerId="Windows Live" clId="Web-{CB7E90E1-ED7D-44EE-A752-74B9EE20DAE2}"/>
    <pc:docChg chg="modSld">
      <pc:chgData name="Guest User" userId="" providerId="Windows Live" clId="Web-{CB7E90E1-ED7D-44EE-A752-74B9EE20DAE2}" dt="2023-12-03T16:33:22.794" v="8"/>
      <pc:docMkLst>
        <pc:docMk/>
      </pc:docMkLst>
      <pc:sldChg chg="modSp">
        <pc:chgData name="Guest User" userId="" providerId="Windows Live" clId="Web-{CB7E90E1-ED7D-44EE-A752-74B9EE20DAE2}" dt="2023-12-03T16:33:22.794" v="8"/>
        <pc:sldMkLst>
          <pc:docMk/>
          <pc:sldMk cId="1576438961" sldId="280"/>
        </pc:sldMkLst>
        <pc:picChg chg="mod modCrop">
          <ac:chgData name="Guest User" userId="" providerId="Windows Live" clId="Web-{CB7E90E1-ED7D-44EE-A752-74B9EE20DAE2}" dt="2023-12-03T16:33:22.794" v="8"/>
          <ac:picMkLst>
            <pc:docMk/>
            <pc:sldMk cId="1576438961" sldId="280"/>
            <ac:picMk id="4" creationId="{3A68AAC0-118B-D5D4-76D5-38399E74091D}"/>
          </ac:picMkLst>
        </pc:picChg>
      </pc:sldChg>
    </pc:docChg>
  </pc:docChgLst>
  <pc:docChgLst>
    <pc:chgData name="Zhikang Tian" userId="c88ad625636abf18" providerId="LiveId" clId="{30D99146-77B9-4C43-A9BF-B65EC2635B0A}"/>
    <pc:docChg chg="undo redo custSel addSld delSld modSld sldOrd">
      <pc:chgData name="Zhikang Tian" userId="c88ad625636abf18" providerId="LiveId" clId="{30D99146-77B9-4C43-A9BF-B65EC2635B0A}" dt="2023-12-04T06:41:27.562" v="8876" actId="20577"/>
      <pc:docMkLst>
        <pc:docMk/>
      </pc:docMkLst>
      <pc:sldChg chg="addSp delSp modSp mod modTransition setBg">
        <pc:chgData name="Zhikang Tian" userId="c88ad625636abf18" providerId="LiveId" clId="{30D99146-77B9-4C43-A9BF-B65EC2635B0A}" dt="2023-12-04T02:21:45.757" v="8380"/>
        <pc:sldMkLst>
          <pc:docMk/>
          <pc:sldMk cId="1090134347" sldId="256"/>
        </pc:sldMkLst>
        <pc:spChg chg="mod">
          <ac:chgData name="Zhikang Tian" userId="c88ad625636abf18" providerId="LiveId" clId="{30D99146-77B9-4C43-A9BF-B65EC2635B0A}" dt="2023-12-03T15:56:20.863" v="7781" actId="2711"/>
          <ac:spMkLst>
            <pc:docMk/>
            <pc:sldMk cId="1090134347" sldId="256"/>
            <ac:spMk id="2" creationId="{776C5793-973F-3CD3-3BFB-C93633FB800B}"/>
          </ac:spMkLst>
        </pc:spChg>
        <pc:spChg chg="mod">
          <ac:chgData name="Zhikang Tian" userId="c88ad625636abf18" providerId="LiveId" clId="{30D99146-77B9-4C43-A9BF-B65EC2635B0A}" dt="2023-12-03T14:52:41.244" v="7406" actId="207"/>
          <ac:spMkLst>
            <pc:docMk/>
            <pc:sldMk cId="1090134347" sldId="256"/>
            <ac:spMk id="3" creationId="{D1B53BEF-0684-EE2E-5AE9-8CCA3ED59620}"/>
          </ac:spMkLst>
        </pc:spChg>
        <pc:spChg chg="add del mod">
          <ac:chgData name="Zhikang Tian" userId="c88ad625636abf18" providerId="LiveId" clId="{30D99146-77B9-4C43-A9BF-B65EC2635B0A}" dt="2023-12-03T14:43:12.830" v="7086"/>
          <ac:spMkLst>
            <pc:docMk/>
            <pc:sldMk cId="1090134347" sldId="256"/>
            <ac:spMk id="4" creationId="{513E97CB-3662-C31D-9174-F56D962EFE3F}"/>
          </ac:spMkLst>
        </pc:spChg>
        <pc:spChg chg="add">
          <ac:chgData name="Zhikang Tian" userId="c88ad625636abf18" providerId="LiveId" clId="{30D99146-77B9-4C43-A9BF-B65EC2635B0A}" dt="2023-12-02T08:02:35.698" v="2977" actId="26606"/>
          <ac:spMkLst>
            <pc:docMk/>
            <pc:sldMk cId="1090134347" sldId="256"/>
            <ac:spMk id="9" creationId="{0DC895F7-4E59-40FB-87DD-ACE47F94C143}"/>
          </ac:spMkLst>
        </pc:spChg>
        <pc:picChg chg="add mod">
          <ac:chgData name="Zhikang Tian" userId="c88ad625636abf18" providerId="LiveId" clId="{30D99146-77B9-4C43-A9BF-B65EC2635B0A}" dt="2023-12-02T08:15:07.162" v="3023" actId="1076"/>
          <ac:picMkLst>
            <pc:docMk/>
            <pc:sldMk cId="1090134347" sldId="256"/>
            <ac:picMk id="5" creationId="{5F26E00E-DDEE-A934-F496-029AC081827C}"/>
          </ac:picMkLst>
        </pc:picChg>
        <pc:picChg chg="add">
          <ac:chgData name="Zhikang Tian" userId="c88ad625636abf18" providerId="LiveId" clId="{30D99146-77B9-4C43-A9BF-B65EC2635B0A}" dt="2023-12-02T08:02:35.698" v="2977" actId="26606"/>
          <ac:picMkLst>
            <pc:docMk/>
            <pc:sldMk cId="1090134347" sldId="256"/>
            <ac:picMk id="11" creationId="{1A4C720E-710D-44F8-A8D7-2BAA61E1814B}"/>
          </ac:picMkLst>
        </pc:picChg>
      </pc:sldChg>
      <pc:sldChg chg="modSp mod modTransition setBg">
        <pc:chgData name="Zhikang Tian" userId="c88ad625636abf18" providerId="LiveId" clId="{30D99146-77B9-4C43-A9BF-B65EC2635B0A}" dt="2023-12-04T02:21:53.092" v="8381"/>
        <pc:sldMkLst>
          <pc:docMk/>
          <pc:sldMk cId="2769388673" sldId="257"/>
        </pc:sldMkLst>
        <pc:spChg chg="mod">
          <ac:chgData name="Zhikang Tian" userId="c88ad625636abf18" providerId="LiveId" clId="{30D99146-77B9-4C43-A9BF-B65EC2635B0A}" dt="2023-12-03T16:33:47.083" v="8117" actId="207"/>
          <ac:spMkLst>
            <pc:docMk/>
            <pc:sldMk cId="2769388673" sldId="257"/>
            <ac:spMk id="2" creationId="{4A1831E5-7783-5981-2928-0747D2E6D93C}"/>
          </ac:spMkLst>
        </pc:spChg>
        <pc:spChg chg="mod">
          <ac:chgData name="Zhikang Tian" userId="c88ad625636abf18" providerId="LiveId" clId="{30D99146-77B9-4C43-A9BF-B65EC2635B0A}" dt="2023-12-03T16:21:08.518" v="8103" actId="207"/>
          <ac:spMkLst>
            <pc:docMk/>
            <pc:sldMk cId="2769388673" sldId="257"/>
            <ac:spMk id="3" creationId="{4A1FC6DF-313F-6721-B309-394766D2E213}"/>
          </ac:spMkLst>
        </pc:spChg>
        <pc:spChg chg="mod">
          <ac:chgData name="Zhikang Tian" userId="c88ad625636abf18" providerId="LiveId" clId="{30D99146-77B9-4C43-A9BF-B65EC2635B0A}" dt="2023-12-03T16:16:59.339" v="8077" actId="207"/>
          <ac:spMkLst>
            <pc:docMk/>
            <pc:sldMk cId="2769388673" sldId="257"/>
            <ac:spMk id="5" creationId="{DA0BEA09-1264-5EFF-9201-E645E5DC89D9}"/>
          </ac:spMkLst>
        </pc:spChg>
        <pc:picChg chg="mod">
          <ac:chgData name="Zhikang Tian" userId="c88ad625636abf18" providerId="LiveId" clId="{30D99146-77B9-4C43-A9BF-B65EC2635B0A}" dt="2023-12-03T16:32:34.526" v="8106" actId="207"/>
          <ac:picMkLst>
            <pc:docMk/>
            <pc:sldMk cId="2769388673" sldId="257"/>
            <ac:picMk id="7" creationId="{90448AE8-475F-4B43-0675-407A1E792814}"/>
          </ac:picMkLst>
        </pc:picChg>
      </pc:sldChg>
      <pc:sldChg chg="modSp mod modTransition">
        <pc:chgData name="Zhikang Tian" userId="c88ad625636abf18" providerId="LiveId" clId="{30D99146-77B9-4C43-A9BF-B65EC2635B0A}" dt="2023-12-04T02:22:32.121" v="8387"/>
        <pc:sldMkLst>
          <pc:docMk/>
          <pc:sldMk cId="4177819506" sldId="258"/>
        </pc:sldMkLst>
        <pc:spChg chg="mod">
          <ac:chgData name="Zhikang Tian" userId="c88ad625636abf18" providerId="LiveId" clId="{30D99146-77B9-4C43-A9BF-B65EC2635B0A}" dt="2023-12-03T15:56:43.545" v="7785" actId="2711"/>
          <ac:spMkLst>
            <pc:docMk/>
            <pc:sldMk cId="4177819506" sldId="258"/>
            <ac:spMk id="2" creationId="{AD913C67-E5FC-6BF3-8CD3-E93B9B849179}"/>
          </ac:spMkLst>
        </pc:spChg>
        <pc:spChg chg="mod">
          <ac:chgData name="Zhikang Tian" userId="c88ad625636abf18" providerId="LiveId" clId="{30D99146-77B9-4C43-A9BF-B65EC2635B0A}" dt="2023-12-03T16:36:30.767" v="8152" actId="207"/>
          <ac:spMkLst>
            <pc:docMk/>
            <pc:sldMk cId="4177819506" sldId="258"/>
            <ac:spMk id="3" creationId="{BE7679B5-A026-ADA5-B968-E46FFC88A987}"/>
          </ac:spMkLst>
        </pc:spChg>
      </pc:sldChg>
      <pc:sldChg chg="delSp modSp mod modTransition">
        <pc:chgData name="Zhikang Tian" userId="c88ad625636abf18" providerId="LiveId" clId="{30D99146-77B9-4C43-A9BF-B65EC2635B0A}" dt="2023-12-04T02:23:20.138" v="8390"/>
        <pc:sldMkLst>
          <pc:docMk/>
          <pc:sldMk cId="3191690072" sldId="259"/>
        </pc:sldMkLst>
        <pc:spChg chg="mod">
          <ac:chgData name="Zhikang Tian" userId="c88ad625636abf18" providerId="LiveId" clId="{30D99146-77B9-4C43-A9BF-B65EC2635B0A}" dt="2023-12-04T02:19:30.106" v="8367" actId="1076"/>
          <ac:spMkLst>
            <pc:docMk/>
            <pc:sldMk cId="3191690072" sldId="259"/>
            <ac:spMk id="2" creationId="{95356B90-F0D8-4B81-DA4B-4653627DDA4C}"/>
          </ac:spMkLst>
        </pc:spChg>
        <pc:spChg chg="del mod">
          <ac:chgData name="Zhikang Tian" userId="c88ad625636abf18" providerId="LiveId" clId="{30D99146-77B9-4C43-A9BF-B65EC2635B0A}" dt="2023-12-03T16:32:50.524" v="8108" actId="478"/>
          <ac:spMkLst>
            <pc:docMk/>
            <pc:sldMk cId="3191690072" sldId="259"/>
            <ac:spMk id="3" creationId="{D01AE82A-F2D6-65CF-6407-45F12F5F90DB}"/>
          </ac:spMkLst>
        </pc:spChg>
        <pc:picChg chg="mod">
          <ac:chgData name="Zhikang Tian" userId="c88ad625636abf18" providerId="LiveId" clId="{30D99146-77B9-4C43-A9BF-B65EC2635B0A}" dt="2023-12-03T16:35:26.337" v="8136" actId="1076"/>
          <ac:picMkLst>
            <pc:docMk/>
            <pc:sldMk cId="3191690072" sldId="259"/>
            <ac:picMk id="4" creationId="{8402CD9F-88AA-147F-5625-49D996545EB1}"/>
          </ac:picMkLst>
        </pc:picChg>
      </pc:sldChg>
      <pc:sldChg chg="addSp delSp modSp mod modTransition">
        <pc:chgData name="Zhikang Tian" userId="c88ad625636abf18" providerId="LiveId" clId="{30D99146-77B9-4C43-A9BF-B65EC2635B0A}" dt="2023-12-04T02:24:08.274" v="8396"/>
        <pc:sldMkLst>
          <pc:docMk/>
          <pc:sldMk cId="735983844" sldId="260"/>
        </pc:sldMkLst>
        <pc:spChg chg="mod">
          <ac:chgData name="Zhikang Tian" userId="c88ad625636abf18" providerId="LiveId" clId="{30D99146-77B9-4C43-A9BF-B65EC2635B0A}" dt="2023-12-03T15:23:49.448" v="7686" actId="113"/>
          <ac:spMkLst>
            <pc:docMk/>
            <pc:sldMk cId="735983844" sldId="260"/>
            <ac:spMk id="2" creationId="{8FC4D312-9963-BB1B-93A1-9475B799A4C3}"/>
          </ac:spMkLst>
        </pc:spChg>
        <pc:spChg chg="mod">
          <ac:chgData name="Zhikang Tian" userId="c88ad625636abf18" providerId="LiveId" clId="{30D99146-77B9-4C43-A9BF-B65EC2635B0A}" dt="2023-12-03T15:25:37.498" v="7691" actId="207"/>
          <ac:spMkLst>
            <pc:docMk/>
            <pc:sldMk cId="735983844" sldId="260"/>
            <ac:spMk id="3" creationId="{309F6477-C0A7-6076-2265-78EC7DC8D476}"/>
          </ac:spMkLst>
        </pc:spChg>
        <pc:spChg chg="add del mod">
          <ac:chgData name="Zhikang Tian" userId="c88ad625636abf18" providerId="LiveId" clId="{30D99146-77B9-4C43-A9BF-B65EC2635B0A}" dt="2023-12-02T07:32:41.486" v="2893"/>
          <ac:spMkLst>
            <pc:docMk/>
            <pc:sldMk cId="735983844" sldId="260"/>
            <ac:spMk id="4" creationId="{8C1E253B-D901-9441-E550-4496FBA6BBB9}"/>
          </ac:spMkLst>
        </pc:spChg>
        <pc:picChg chg="mod">
          <ac:chgData name="Zhikang Tian" userId="c88ad625636abf18" providerId="LiveId" clId="{30D99146-77B9-4C43-A9BF-B65EC2635B0A}" dt="2023-12-03T15:24:34.459" v="7690" actId="207"/>
          <ac:picMkLst>
            <pc:docMk/>
            <pc:sldMk cId="735983844" sldId="260"/>
            <ac:picMk id="7" creationId="{5028BE0E-A276-E005-D859-47F622BA27BB}"/>
          </ac:picMkLst>
        </pc:picChg>
      </pc:sldChg>
      <pc:sldChg chg="addSp delSp modSp mod modTransition setBg">
        <pc:chgData name="Zhikang Tian" userId="c88ad625636abf18" providerId="LiveId" clId="{30D99146-77B9-4C43-A9BF-B65EC2635B0A}" dt="2023-12-04T02:24:47.751" v="8404"/>
        <pc:sldMkLst>
          <pc:docMk/>
          <pc:sldMk cId="363822951" sldId="261"/>
        </pc:sldMkLst>
        <pc:spChg chg="mod">
          <ac:chgData name="Zhikang Tian" userId="c88ad625636abf18" providerId="LiveId" clId="{30D99146-77B9-4C43-A9BF-B65EC2635B0A}" dt="2023-12-03T15:54:57.252" v="7765" actId="207"/>
          <ac:spMkLst>
            <pc:docMk/>
            <pc:sldMk cId="363822951" sldId="261"/>
            <ac:spMk id="2" creationId="{0FD97682-3A20-7CC0-B703-A0C89C0AD4ED}"/>
          </ac:spMkLst>
        </pc:spChg>
        <pc:spChg chg="add del mod">
          <ac:chgData name="Zhikang Tian" userId="c88ad625636abf18" providerId="LiveId" clId="{30D99146-77B9-4C43-A9BF-B65EC2635B0A}" dt="2023-12-03T05:40:02.358" v="4821" actId="478"/>
          <ac:spMkLst>
            <pc:docMk/>
            <pc:sldMk cId="363822951" sldId="261"/>
            <ac:spMk id="4" creationId="{6CBB4312-F918-5602-6E45-CFDF6954A807}"/>
          </ac:spMkLst>
        </pc:spChg>
        <pc:spChg chg="mod">
          <ac:chgData name="Zhikang Tian" userId="c88ad625636abf18" providerId="LiveId" clId="{30D99146-77B9-4C43-A9BF-B65EC2635B0A}" dt="2023-12-03T15:56:01.117" v="7779" actId="207"/>
          <ac:spMkLst>
            <pc:docMk/>
            <pc:sldMk cId="363822951" sldId="261"/>
            <ac:spMk id="6" creationId="{37C328CA-AC54-392E-88BD-22044EB91059}"/>
          </ac:spMkLst>
        </pc:spChg>
        <pc:spChg chg="add del">
          <ac:chgData name="Zhikang Tian" userId="c88ad625636abf18" providerId="LiveId" clId="{30D99146-77B9-4C43-A9BF-B65EC2635B0A}" dt="2023-12-03T05:40:24.124" v="4823" actId="26606"/>
          <ac:spMkLst>
            <pc:docMk/>
            <pc:sldMk cId="363822951" sldId="261"/>
            <ac:spMk id="11" creationId="{50E53EDA-3B94-4F6B-9E86-D3BB9EBB9616}"/>
          </ac:spMkLst>
        </pc:spChg>
        <pc:spChg chg="add">
          <ac:chgData name="Zhikang Tian" userId="c88ad625636abf18" providerId="LiveId" clId="{30D99146-77B9-4C43-A9BF-B65EC2635B0A}" dt="2023-12-03T05:40:24.142" v="4824" actId="26606"/>
          <ac:spMkLst>
            <pc:docMk/>
            <pc:sldMk cId="363822951" sldId="261"/>
            <ac:spMk id="15" creationId="{C1709A45-C6F3-4CEE-AA0F-887FAC5CAE7D}"/>
          </ac:spMkLst>
        </pc:spChg>
        <pc:picChg chg="add del mod">
          <ac:chgData name="Zhikang Tian" userId="c88ad625636abf18" providerId="LiveId" clId="{30D99146-77B9-4C43-A9BF-B65EC2635B0A}" dt="2023-12-03T03:57:40.152" v="3841" actId="478"/>
          <ac:picMkLst>
            <pc:docMk/>
            <pc:sldMk cId="363822951" sldId="261"/>
            <ac:picMk id="4" creationId="{8EBF1C08-ADCF-AEA1-1811-FB3CC1D0A710}"/>
          </ac:picMkLst>
        </pc:picChg>
        <pc:picChg chg="del mod">
          <ac:chgData name="Zhikang Tian" userId="c88ad625636abf18" providerId="LiveId" clId="{30D99146-77B9-4C43-A9BF-B65EC2635B0A}" dt="2023-12-03T05:39:59.803" v="4820" actId="21"/>
          <ac:picMkLst>
            <pc:docMk/>
            <pc:sldMk cId="363822951" sldId="261"/>
            <ac:picMk id="5" creationId="{4EBF07B3-B654-CB2B-9C31-A787E9C17639}"/>
          </ac:picMkLst>
        </pc:picChg>
        <pc:picChg chg="add mod">
          <ac:chgData name="Zhikang Tian" userId="c88ad625636abf18" providerId="LiveId" clId="{30D99146-77B9-4C43-A9BF-B65EC2635B0A}" dt="2023-12-03T15:55:36.998" v="7769" actId="692"/>
          <ac:picMkLst>
            <pc:docMk/>
            <pc:sldMk cId="363822951" sldId="261"/>
            <ac:picMk id="7" creationId="{0ADE666A-210A-D96A-6DB7-BDEFF44AA858}"/>
          </ac:picMkLst>
        </pc:picChg>
        <pc:picChg chg="add del mod">
          <ac:chgData name="Zhikang Tian" userId="c88ad625636abf18" providerId="LiveId" clId="{30D99146-77B9-4C43-A9BF-B65EC2635B0A}" dt="2023-12-03T03:57:45.747" v="3842" actId="478"/>
          <ac:picMkLst>
            <pc:docMk/>
            <pc:sldMk cId="363822951" sldId="261"/>
            <ac:picMk id="7" creationId="{D41C9491-D822-CB6C-2455-649902F6628E}"/>
          </ac:picMkLst>
        </pc:picChg>
        <pc:cxnChg chg="add del">
          <ac:chgData name="Zhikang Tian" userId="c88ad625636abf18" providerId="LiveId" clId="{30D99146-77B9-4C43-A9BF-B65EC2635B0A}" dt="2023-12-03T05:40:24.124" v="4823" actId="26606"/>
          <ac:cxnSpMkLst>
            <pc:docMk/>
            <pc:sldMk cId="363822951" sldId="261"/>
            <ac:cxnSpMk id="13" creationId="{30EFD79F-7790-479B-B7DB-BD0D8C101DDD}"/>
          </ac:cxnSpMkLst>
        </pc:cxnChg>
        <pc:cxnChg chg="add">
          <ac:chgData name="Zhikang Tian" userId="c88ad625636abf18" providerId="LiveId" clId="{30D99146-77B9-4C43-A9BF-B65EC2635B0A}" dt="2023-12-03T05:40:24.142" v="4824" actId="26606"/>
          <ac:cxnSpMkLst>
            <pc:docMk/>
            <pc:sldMk cId="363822951" sldId="261"/>
            <ac:cxnSpMk id="16" creationId="{26E963D7-0A73-484A-B8A2-DDBFEA123C2F}"/>
          </ac:cxnSpMkLst>
        </pc:cxnChg>
      </pc:sldChg>
      <pc:sldChg chg="del">
        <pc:chgData name="Zhikang Tian" userId="c88ad625636abf18" providerId="LiveId" clId="{30D99146-77B9-4C43-A9BF-B65EC2635B0A}" dt="2023-12-02T07:26:09.626" v="2647" actId="2696"/>
        <pc:sldMkLst>
          <pc:docMk/>
          <pc:sldMk cId="3220397698" sldId="262"/>
        </pc:sldMkLst>
      </pc:sldChg>
      <pc:sldChg chg="addSp delSp modSp mod modTransition setBg">
        <pc:chgData name="Zhikang Tian" userId="c88ad625636abf18" providerId="LiveId" clId="{30D99146-77B9-4C43-A9BF-B65EC2635B0A}" dt="2023-12-04T02:24:01.041" v="8395"/>
        <pc:sldMkLst>
          <pc:docMk/>
          <pc:sldMk cId="4153307449" sldId="263"/>
        </pc:sldMkLst>
        <pc:spChg chg="mod">
          <ac:chgData name="Zhikang Tian" userId="c88ad625636abf18" providerId="LiveId" clId="{30D99146-77B9-4C43-A9BF-B65EC2635B0A}" dt="2023-12-03T15:56:13.014" v="7780" actId="2711"/>
          <ac:spMkLst>
            <pc:docMk/>
            <pc:sldMk cId="4153307449" sldId="263"/>
            <ac:spMk id="4" creationId="{45149900-A9A3-E6E8-724E-0FB400039A0F}"/>
          </ac:spMkLst>
        </pc:spChg>
        <pc:spChg chg="add del">
          <ac:chgData name="Zhikang Tian" userId="c88ad625636abf18" providerId="LiveId" clId="{30D99146-77B9-4C43-A9BF-B65EC2635B0A}" dt="2023-12-02T08:05:43.262" v="2990" actId="26606"/>
          <ac:spMkLst>
            <pc:docMk/>
            <pc:sldMk cId="4153307449" sldId="263"/>
            <ac:spMk id="11" creationId="{3D1E5586-8BB5-40F6-96C3-2E87DD7CE5CD}"/>
          </ac:spMkLst>
        </pc:spChg>
        <pc:spChg chg="add del">
          <ac:chgData name="Zhikang Tian" userId="c88ad625636abf18" providerId="LiveId" clId="{30D99146-77B9-4C43-A9BF-B65EC2635B0A}" dt="2023-12-02T08:05:51.802" v="2992" actId="26606"/>
          <ac:spMkLst>
            <pc:docMk/>
            <pc:sldMk cId="4153307449" sldId="263"/>
            <ac:spMk id="12" creationId="{0DC895F7-4E59-40FB-87DD-ACE47F94C143}"/>
          </ac:spMkLst>
        </pc:spChg>
        <pc:picChg chg="add del">
          <ac:chgData name="Zhikang Tian" userId="c88ad625636abf18" providerId="LiveId" clId="{30D99146-77B9-4C43-A9BF-B65EC2635B0A}" dt="2023-12-02T08:05:51.802" v="2992" actId="26606"/>
          <ac:picMkLst>
            <pc:docMk/>
            <pc:sldMk cId="4153307449" sldId="263"/>
            <ac:picMk id="6" creationId="{C1B31503-2706-24EE-3BC8-D31B41657FAC}"/>
          </ac:picMkLst>
        </pc:picChg>
        <pc:picChg chg="add del">
          <ac:chgData name="Zhikang Tian" userId="c88ad625636abf18" providerId="LiveId" clId="{30D99146-77B9-4C43-A9BF-B65EC2635B0A}" dt="2023-12-02T08:05:43.262" v="2990" actId="26606"/>
          <ac:picMkLst>
            <pc:docMk/>
            <pc:sldMk cId="4153307449" sldId="263"/>
            <ac:picMk id="9" creationId="{18BD78ED-75E1-4879-B369-BC61F7C45E22}"/>
          </ac:picMkLst>
        </pc:picChg>
        <pc:picChg chg="add del">
          <ac:chgData name="Zhikang Tian" userId="c88ad625636abf18" providerId="LiveId" clId="{30D99146-77B9-4C43-A9BF-B65EC2635B0A}" dt="2023-12-02T08:05:51.802" v="2992" actId="26606"/>
          <ac:picMkLst>
            <pc:docMk/>
            <pc:sldMk cId="4153307449" sldId="263"/>
            <ac:picMk id="10" creationId="{CBECFFDC-94DB-4DA3-94FE-22FEDDA8FA30}"/>
          </ac:picMkLst>
        </pc:picChg>
        <pc:picChg chg="add del">
          <ac:chgData name="Zhikang Tian" userId="c88ad625636abf18" providerId="LiveId" clId="{30D99146-77B9-4C43-A9BF-B65EC2635B0A}" dt="2023-12-02T08:05:51.802" v="2992" actId="26606"/>
          <ac:picMkLst>
            <pc:docMk/>
            <pc:sldMk cId="4153307449" sldId="263"/>
            <ac:picMk id="14" creationId="{1A4C720E-710D-44F8-A8D7-2BAA61E1814B}"/>
          </ac:picMkLst>
        </pc:picChg>
        <pc:picChg chg="add">
          <ac:chgData name="Zhikang Tian" userId="c88ad625636abf18" providerId="LiveId" clId="{30D99146-77B9-4C43-A9BF-B65EC2635B0A}" dt="2023-12-02T08:05:51.849" v="2993" actId="26606"/>
          <ac:picMkLst>
            <pc:docMk/>
            <pc:sldMk cId="4153307449" sldId="263"/>
            <ac:picMk id="16" creationId="{8A9487CD-7D0F-41CA-BC10-EA03D14049D7}"/>
          </ac:picMkLst>
        </pc:picChg>
        <pc:picChg chg="add mod">
          <ac:chgData name="Zhikang Tian" userId="c88ad625636abf18" providerId="LiveId" clId="{30D99146-77B9-4C43-A9BF-B65EC2635B0A}" dt="2023-12-02T08:05:57.119" v="2994" actId="27614"/>
          <ac:picMkLst>
            <pc:docMk/>
            <pc:sldMk cId="4153307449" sldId="263"/>
            <ac:picMk id="17" creationId="{EDE22147-0017-DF51-4FBD-532362C213CB}"/>
          </ac:picMkLst>
        </pc:picChg>
        <pc:picChg chg="add">
          <ac:chgData name="Zhikang Tian" userId="c88ad625636abf18" providerId="LiveId" clId="{30D99146-77B9-4C43-A9BF-B65EC2635B0A}" dt="2023-12-02T08:05:51.849" v="2993" actId="26606"/>
          <ac:picMkLst>
            <pc:docMk/>
            <pc:sldMk cId="4153307449" sldId="263"/>
            <ac:picMk id="18" creationId="{A3DB6EEB-9606-4725-9F53-8A88BE62BCB7}"/>
          </ac:picMkLst>
        </pc:picChg>
        <pc:cxnChg chg="add del">
          <ac:chgData name="Zhikang Tian" userId="c88ad625636abf18" providerId="LiveId" clId="{30D99146-77B9-4C43-A9BF-B65EC2635B0A}" dt="2023-12-02T08:05:43.262" v="2990" actId="26606"/>
          <ac:cxnSpMkLst>
            <pc:docMk/>
            <pc:sldMk cId="4153307449" sldId="263"/>
            <ac:cxnSpMk id="13" creationId="{8A832D40-B9E2-4CE7-9E0A-B35591EA2035}"/>
          </ac:cxnSpMkLst>
        </pc:cxnChg>
      </pc:sldChg>
      <pc:sldChg chg="addSp delSp modSp mod modTransition setBg modClrScheme setClrOvrMap delDesignElem chgLayout">
        <pc:chgData name="Zhikang Tian" userId="c88ad625636abf18" providerId="LiveId" clId="{30D99146-77B9-4C43-A9BF-B65EC2635B0A}" dt="2023-12-04T02:22:07.957" v="8385"/>
        <pc:sldMkLst>
          <pc:docMk/>
          <pc:sldMk cId="151223595" sldId="264"/>
        </pc:sldMkLst>
        <pc:spChg chg="mod ord">
          <ac:chgData name="Zhikang Tian" userId="c88ad625636abf18" providerId="LiveId" clId="{30D99146-77B9-4C43-A9BF-B65EC2635B0A}" dt="2023-12-03T16:36:48.906" v="8156" actId="207"/>
          <ac:spMkLst>
            <pc:docMk/>
            <pc:sldMk cId="151223595" sldId="264"/>
            <ac:spMk id="2" creationId="{94C38E06-9770-E170-807C-1FBCE3AB47F7}"/>
          </ac:spMkLst>
        </pc:spChg>
        <pc:spChg chg="del mod">
          <ac:chgData name="Zhikang Tian" userId="c88ad625636abf18" providerId="LiveId" clId="{30D99146-77B9-4C43-A9BF-B65EC2635B0A}" dt="2023-12-02T07:59:29.128" v="2962" actId="26606"/>
          <ac:spMkLst>
            <pc:docMk/>
            <pc:sldMk cId="151223595" sldId="264"/>
            <ac:spMk id="3" creationId="{DC45E441-2E11-685D-AA33-1148EE096A71}"/>
          </ac:spMkLst>
        </pc:spChg>
        <pc:spChg chg="add del">
          <ac:chgData name="Zhikang Tian" userId="c88ad625636abf18" providerId="LiveId" clId="{30D99146-77B9-4C43-A9BF-B65EC2635B0A}" dt="2023-12-02T23:53:57.784" v="3617" actId="700"/>
          <ac:spMkLst>
            <pc:docMk/>
            <pc:sldMk cId="151223595" sldId="264"/>
            <ac:spMk id="9" creationId="{7DE2AFF0-0440-4F06-B1DF-78376F2D680E}"/>
          </ac:spMkLst>
        </pc:spChg>
        <pc:spChg chg="add del">
          <ac:chgData name="Zhikang Tian" userId="c88ad625636abf18" providerId="LiveId" clId="{30D99146-77B9-4C43-A9BF-B65EC2635B0A}" dt="2023-12-02T23:53:57.784" v="3617" actId="700"/>
          <ac:spMkLst>
            <pc:docMk/>
            <pc:sldMk cId="151223595" sldId="264"/>
            <ac:spMk id="11" creationId="{1AB6B45E-632E-4C37-A285-6FAD80F713B0}"/>
          </ac:spMkLst>
        </pc:spChg>
        <pc:graphicFrameChg chg="add mod ord modGraphic">
          <ac:chgData name="Zhikang Tian" userId="c88ad625636abf18" providerId="LiveId" clId="{30D99146-77B9-4C43-A9BF-B65EC2635B0A}" dt="2023-12-03T16:04:36.392" v="7866"/>
          <ac:graphicFrameMkLst>
            <pc:docMk/>
            <pc:sldMk cId="151223595" sldId="264"/>
            <ac:graphicFrameMk id="5" creationId="{D995A4A6-B069-9764-1353-6A5ACC3970DB}"/>
          </ac:graphicFrameMkLst>
        </pc:graphicFrameChg>
        <pc:picChg chg="add mod">
          <ac:chgData name="Zhikang Tian" userId="c88ad625636abf18" providerId="LiveId" clId="{30D99146-77B9-4C43-A9BF-B65EC2635B0A}" dt="2023-12-02T23:55:38.918" v="3644" actId="1076"/>
          <ac:picMkLst>
            <pc:docMk/>
            <pc:sldMk cId="151223595" sldId="264"/>
            <ac:picMk id="3" creationId="{27B97575-E9F3-0B4B-C759-5FE519B78344}"/>
          </ac:picMkLst>
        </pc:picChg>
        <pc:picChg chg="add mod">
          <ac:chgData name="Zhikang Tian" userId="c88ad625636abf18" providerId="LiveId" clId="{30D99146-77B9-4C43-A9BF-B65EC2635B0A}" dt="2023-12-02T23:55:32.480" v="3641" actId="1076"/>
          <ac:picMkLst>
            <pc:docMk/>
            <pc:sldMk cId="151223595" sldId="264"/>
            <ac:picMk id="4" creationId="{4C159A0F-4C3C-9176-B0CE-44A13346302F}"/>
          </ac:picMkLst>
        </pc:picChg>
        <pc:picChg chg="add mod">
          <ac:chgData name="Zhikang Tian" userId="c88ad625636abf18" providerId="LiveId" clId="{30D99146-77B9-4C43-A9BF-B65EC2635B0A}" dt="2023-12-03T16:37:08.091" v="8160" actId="207"/>
          <ac:picMkLst>
            <pc:docMk/>
            <pc:sldMk cId="151223595" sldId="264"/>
            <ac:picMk id="6" creationId="{12B663F8-D64C-D2D9-FB66-57B97ABE479F}"/>
          </ac:picMkLst>
        </pc:picChg>
      </pc:sldChg>
      <pc:sldChg chg="addSp delSp modSp mod modTransition setBg">
        <pc:chgData name="Zhikang Tian" userId="c88ad625636abf18" providerId="LiveId" clId="{30D99146-77B9-4C43-A9BF-B65EC2635B0A}" dt="2023-12-04T02:26:23.053" v="8417"/>
        <pc:sldMkLst>
          <pc:docMk/>
          <pc:sldMk cId="3491483394" sldId="265"/>
        </pc:sldMkLst>
        <pc:spChg chg="mod">
          <ac:chgData name="Zhikang Tian" userId="c88ad625636abf18" providerId="LiveId" clId="{30D99146-77B9-4C43-A9BF-B65EC2635B0A}" dt="2023-12-03T16:13:19.888" v="8001" actId="207"/>
          <ac:spMkLst>
            <pc:docMk/>
            <pc:sldMk cId="3491483394" sldId="265"/>
            <ac:spMk id="4" creationId="{45149900-A9A3-E6E8-724E-0FB400039A0F}"/>
          </ac:spMkLst>
        </pc:spChg>
        <pc:spChg chg="add del">
          <ac:chgData name="Zhikang Tian" userId="c88ad625636abf18" providerId="LiveId" clId="{30D99146-77B9-4C43-A9BF-B65EC2635B0A}" dt="2023-12-02T08:12:24.581" v="3019" actId="26606"/>
          <ac:spMkLst>
            <pc:docMk/>
            <pc:sldMk cId="3491483394" sldId="265"/>
            <ac:spMk id="8" creationId="{0DC895F7-4E59-40FB-87DD-ACE47F94C143}"/>
          </ac:spMkLst>
        </pc:spChg>
        <pc:spChg chg="add">
          <ac:chgData name="Zhikang Tian" userId="c88ad625636abf18" providerId="LiveId" clId="{30D99146-77B9-4C43-A9BF-B65EC2635B0A}" dt="2023-12-02T08:12:24.607" v="3020" actId="26606"/>
          <ac:spMkLst>
            <pc:docMk/>
            <pc:sldMk cId="3491483394" sldId="265"/>
            <ac:spMk id="17" creationId="{0DC895F7-4E59-40FB-87DD-ACE47F94C143}"/>
          </ac:spMkLst>
        </pc:spChg>
        <pc:picChg chg="add del">
          <ac:chgData name="Zhikang Tian" userId="c88ad625636abf18" providerId="LiveId" clId="{30D99146-77B9-4C43-A9BF-B65EC2635B0A}" dt="2023-12-02T08:12:09.876" v="3017" actId="26606"/>
          <ac:picMkLst>
            <pc:docMk/>
            <pc:sldMk cId="3491483394" sldId="265"/>
            <ac:picMk id="6" creationId="{897552A2-9DF0-C3AE-5EE7-7A3E3C70810F}"/>
          </ac:picMkLst>
        </pc:picChg>
        <pc:picChg chg="add del">
          <ac:chgData name="Zhikang Tian" userId="c88ad625636abf18" providerId="LiveId" clId="{30D99146-77B9-4C43-A9BF-B65EC2635B0A}" dt="2023-12-02T08:12:24.581" v="3019" actId="26606"/>
          <ac:picMkLst>
            <pc:docMk/>
            <pc:sldMk cId="3491483394" sldId="265"/>
            <ac:picMk id="7" creationId="{CBECFFDC-94DB-4DA3-94FE-22FEDDA8FA30}"/>
          </ac:picMkLst>
        </pc:picChg>
        <pc:picChg chg="add del">
          <ac:chgData name="Zhikang Tian" userId="c88ad625636abf18" providerId="LiveId" clId="{30D99146-77B9-4C43-A9BF-B65EC2635B0A}" dt="2023-12-02T08:12:24.581" v="3019" actId="26606"/>
          <ac:picMkLst>
            <pc:docMk/>
            <pc:sldMk cId="3491483394" sldId="265"/>
            <ac:picMk id="9" creationId="{49B6C2AE-60A3-608B-5C6B-879A2839EF5E}"/>
          </ac:picMkLst>
        </pc:picChg>
        <pc:picChg chg="add del">
          <ac:chgData name="Zhikang Tian" userId="c88ad625636abf18" providerId="LiveId" clId="{30D99146-77B9-4C43-A9BF-B65EC2635B0A}" dt="2023-12-02T08:12:09.876" v="3017" actId="26606"/>
          <ac:picMkLst>
            <pc:docMk/>
            <pc:sldMk cId="3491483394" sldId="265"/>
            <ac:picMk id="10" creationId="{8A9487CD-7D0F-41CA-BC10-EA03D14049D7}"/>
          </ac:picMkLst>
        </pc:picChg>
        <pc:picChg chg="add del">
          <ac:chgData name="Zhikang Tian" userId="c88ad625636abf18" providerId="LiveId" clId="{30D99146-77B9-4C43-A9BF-B65EC2635B0A}" dt="2023-12-02T08:12:09.876" v="3017" actId="26606"/>
          <ac:picMkLst>
            <pc:docMk/>
            <pc:sldMk cId="3491483394" sldId="265"/>
            <ac:picMk id="12" creationId="{A3DB6EEB-9606-4725-9F53-8A88BE62BCB7}"/>
          </ac:picMkLst>
        </pc:picChg>
        <pc:picChg chg="add del">
          <ac:chgData name="Zhikang Tian" userId="c88ad625636abf18" providerId="LiveId" clId="{30D99146-77B9-4C43-A9BF-B65EC2635B0A}" dt="2023-12-02T08:12:24.581" v="3019" actId="26606"/>
          <ac:picMkLst>
            <pc:docMk/>
            <pc:sldMk cId="3491483394" sldId="265"/>
            <ac:picMk id="14" creationId="{1A4C720E-710D-44F8-A8D7-2BAA61E1814B}"/>
          </ac:picMkLst>
        </pc:picChg>
        <pc:picChg chg="add">
          <ac:chgData name="Zhikang Tian" userId="c88ad625636abf18" providerId="LiveId" clId="{30D99146-77B9-4C43-A9BF-B65EC2635B0A}" dt="2023-12-02T08:12:24.607" v="3020" actId="26606"/>
          <ac:picMkLst>
            <pc:docMk/>
            <pc:sldMk cId="3491483394" sldId="265"/>
            <ac:picMk id="16" creationId="{CBECFFDC-94DB-4DA3-94FE-22FEDDA8FA30}"/>
          </ac:picMkLst>
        </pc:picChg>
        <pc:picChg chg="add mod">
          <ac:chgData name="Zhikang Tian" userId="c88ad625636abf18" providerId="LiveId" clId="{30D99146-77B9-4C43-A9BF-B65EC2635B0A}" dt="2023-12-03T00:11:34.607" v="3651" actId="1076"/>
          <ac:picMkLst>
            <pc:docMk/>
            <pc:sldMk cId="3491483394" sldId="265"/>
            <ac:picMk id="18" creationId="{4CA9F73D-8257-4FFE-5352-620562D14282}"/>
          </ac:picMkLst>
        </pc:picChg>
        <pc:picChg chg="add">
          <ac:chgData name="Zhikang Tian" userId="c88ad625636abf18" providerId="LiveId" clId="{30D99146-77B9-4C43-A9BF-B65EC2635B0A}" dt="2023-12-02T08:12:24.607" v="3020" actId="26606"/>
          <ac:picMkLst>
            <pc:docMk/>
            <pc:sldMk cId="3491483394" sldId="265"/>
            <ac:picMk id="19" creationId="{1A4C720E-710D-44F8-A8D7-2BAA61E1814B}"/>
          </ac:picMkLst>
        </pc:picChg>
      </pc:sldChg>
      <pc:sldChg chg="addSp delSp modSp mod modTransition">
        <pc:chgData name="Zhikang Tian" userId="c88ad625636abf18" providerId="LiveId" clId="{30D99146-77B9-4C43-A9BF-B65EC2635B0A}" dt="2023-12-04T02:24:31.838" v="8401"/>
        <pc:sldMkLst>
          <pc:docMk/>
          <pc:sldMk cId="1357127738" sldId="266"/>
        </pc:sldMkLst>
        <pc:spChg chg="mod">
          <ac:chgData name="Zhikang Tian" userId="c88ad625636abf18" providerId="LiveId" clId="{30D99146-77B9-4C43-A9BF-B65EC2635B0A}" dt="2023-12-03T15:53:58.885" v="7751" actId="1076"/>
          <ac:spMkLst>
            <pc:docMk/>
            <pc:sldMk cId="1357127738" sldId="266"/>
            <ac:spMk id="2" creationId="{F18A74CC-C881-3BA1-148D-9671B3C2B123}"/>
          </ac:spMkLst>
        </pc:spChg>
        <pc:spChg chg="mod ord">
          <ac:chgData name="Zhikang Tian" userId="c88ad625636abf18" providerId="LiveId" clId="{30D99146-77B9-4C43-A9BF-B65EC2635B0A}" dt="2023-12-03T15:52:45.781" v="7741" actId="207"/>
          <ac:spMkLst>
            <pc:docMk/>
            <pc:sldMk cId="1357127738" sldId="266"/>
            <ac:spMk id="3" creationId="{30A6101D-70E8-C1ED-771D-8EE8C469E516}"/>
          </ac:spMkLst>
        </pc:spChg>
        <pc:picChg chg="add mod">
          <ac:chgData name="Zhikang Tian" userId="c88ad625636abf18" providerId="LiveId" clId="{30D99146-77B9-4C43-A9BF-B65EC2635B0A}" dt="2023-12-03T04:09:23.663" v="3854" actId="1076"/>
          <ac:picMkLst>
            <pc:docMk/>
            <pc:sldMk cId="1357127738" sldId="266"/>
            <ac:picMk id="4" creationId="{83342EEC-A968-B616-1146-F6F9BBFF2C84}"/>
          </ac:picMkLst>
        </pc:picChg>
        <pc:picChg chg="del">
          <ac:chgData name="Zhikang Tian" userId="c88ad625636abf18" providerId="LiveId" clId="{30D99146-77B9-4C43-A9BF-B65EC2635B0A}" dt="2023-12-03T04:09:12.599" v="3848" actId="478"/>
          <ac:picMkLst>
            <pc:docMk/>
            <pc:sldMk cId="1357127738" sldId="266"/>
            <ac:picMk id="5" creationId="{4903E8AE-2348-4E3D-A14E-014DA8FD3E9C}"/>
          </ac:picMkLst>
        </pc:picChg>
      </pc:sldChg>
      <pc:sldChg chg="modSp mod modTransition">
        <pc:chgData name="Zhikang Tian" userId="c88ad625636abf18" providerId="LiveId" clId="{30D99146-77B9-4C43-A9BF-B65EC2635B0A}" dt="2023-12-04T02:24:21.016" v="8400"/>
        <pc:sldMkLst>
          <pc:docMk/>
          <pc:sldMk cId="2924504450" sldId="267"/>
        </pc:sldMkLst>
        <pc:spChg chg="mod">
          <ac:chgData name="Zhikang Tian" userId="c88ad625636abf18" providerId="LiveId" clId="{30D99146-77B9-4C43-A9BF-B65EC2635B0A}" dt="2023-12-03T16:37:38.055" v="8165" actId="207"/>
          <ac:spMkLst>
            <pc:docMk/>
            <pc:sldMk cId="2924504450" sldId="267"/>
            <ac:spMk id="2" creationId="{71BD48E2-02BA-D66A-D3BA-607C2A5EAA95}"/>
          </ac:spMkLst>
        </pc:spChg>
        <pc:spChg chg="mod">
          <ac:chgData name="Zhikang Tian" userId="c88ad625636abf18" providerId="LiveId" clId="{30D99146-77B9-4C43-A9BF-B65EC2635B0A}" dt="2023-12-03T15:54:30.404" v="7760" actId="207"/>
          <ac:spMkLst>
            <pc:docMk/>
            <pc:sldMk cId="2924504450" sldId="267"/>
            <ac:spMk id="3" creationId="{CC2F65D5-049D-063A-757E-2D4FEFACF574}"/>
          </ac:spMkLst>
        </pc:spChg>
      </pc:sldChg>
      <pc:sldChg chg="modSp mod modTransition">
        <pc:chgData name="Zhikang Tian" userId="c88ad625636abf18" providerId="LiveId" clId="{30D99146-77B9-4C43-A9BF-B65EC2635B0A}" dt="2023-12-04T02:24:12.189" v="8397"/>
        <pc:sldMkLst>
          <pc:docMk/>
          <pc:sldMk cId="3490443768" sldId="268"/>
        </pc:sldMkLst>
        <pc:spChg chg="mod">
          <ac:chgData name="Zhikang Tian" userId="c88ad625636abf18" providerId="LiveId" clId="{30D99146-77B9-4C43-A9BF-B65EC2635B0A}" dt="2023-12-03T16:37:30.837" v="8163" actId="207"/>
          <ac:spMkLst>
            <pc:docMk/>
            <pc:sldMk cId="3490443768" sldId="268"/>
            <ac:spMk id="2" creationId="{D4FBA1CC-25D7-D9F3-FCF1-2855E85483CE}"/>
          </ac:spMkLst>
        </pc:spChg>
        <pc:spChg chg="mod">
          <ac:chgData name="Zhikang Tian" userId="c88ad625636abf18" providerId="LiveId" clId="{30D99146-77B9-4C43-A9BF-B65EC2635B0A}" dt="2023-12-03T15:52:01.031" v="7729" actId="207"/>
          <ac:spMkLst>
            <pc:docMk/>
            <pc:sldMk cId="3490443768" sldId="268"/>
            <ac:spMk id="3" creationId="{B634CD8D-5986-3094-1BAC-DCD678CD3718}"/>
          </ac:spMkLst>
        </pc:spChg>
      </pc:sldChg>
      <pc:sldChg chg="addSp delSp modSp new mod modTransition setBg">
        <pc:chgData name="Zhikang Tian" userId="c88ad625636abf18" providerId="LiveId" clId="{30D99146-77B9-4C43-A9BF-B65EC2635B0A}" dt="2023-12-04T02:25:31.372" v="8408"/>
        <pc:sldMkLst>
          <pc:docMk/>
          <pc:sldMk cId="4195311082" sldId="269"/>
        </pc:sldMkLst>
        <pc:spChg chg="mod">
          <ac:chgData name="Zhikang Tian" userId="c88ad625636abf18" providerId="LiveId" clId="{30D99146-77B9-4C43-A9BF-B65EC2635B0A}" dt="2023-12-03T16:01:16.802" v="7819" actId="207"/>
          <ac:spMkLst>
            <pc:docMk/>
            <pc:sldMk cId="4195311082" sldId="269"/>
            <ac:spMk id="2" creationId="{8153A64E-4D23-7A4C-261B-351A1BE9A95D}"/>
          </ac:spMkLst>
        </pc:spChg>
        <pc:spChg chg="del mod">
          <ac:chgData name="Zhikang Tian" userId="c88ad625636abf18" providerId="LiveId" clId="{30D99146-77B9-4C43-A9BF-B65EC2635B0A}" dt="2023-12-03T04:38:46.546" v="3988" actId="478"/>
          <ac:spMkLst>
            <pc:docMk/>
            <pc:sldMk cId="4195311082" sldId="269"/>
            <ac:spMk id="3" creationId="{C66CC1DA-934E-94BB-7327-104DA1396145}"/>
          </ac:spMkLst>
        </pc:spChg>
        <pc:spChg chg="add del mod">
          <ac:chgData name="Zhikang Tian" userId="c88ad625636abf18" providerId="LiveId" clId="{30D99146-77B9-4C43-A9BF-B65EC2635B0A}" dt="2023-12-03T16:01:24.827" v="7826" actId="207"/>
          <ac:spMkLst>
            <pc:docMk/>
            <pc:sldMk cId="4195311082" sldId="269"/>
            <ac:spMk id="6" creationId="{1DA6B00A-2D58-45D1-203F-FBF83BB47F4D}"/>
          </ac:spMkLst>
        </pc:spChg>
        <pc:spChg chg="add del mod">
          <ac:chgData name="Zhikang Tian" userId="c88ad625636abf18" providerId="LiveId" clId="{30D99146-77B9-4C43-A9BF-B65EC2635B0A}" dt="2023-12-03T04:38:51.038" v="3991" actId="478"/>
          <ac:spMkLst>
            <pc:docMk/>
            <pc:sldMk cId="4195311082" sldId="269"/>
            <ac:spMk id="8" creationId="{6ABF5565-B5D3-05B8-588F-884F613B1553}"/>
          </ac:spMkLst>
        </pc:spChg>
        <pc:picChg chg="add del mod modCrop">
          <ac:chgData name="Zhikang Tian" userId="c88ad625636abf18" providerId="LiveId" clId="{30D99146-77B9-4C43-A9BF-B65EC2635B0A}" dt="2023-12-03T04:27:18.397" v="3950" actId="478"/>
          <ac:picMkLst>
            <pc:docMk/>
            <pc:sldMk cId="4195311082" sldId="269"/>
            <ac:picMk id="4" creationId="{E04CB7AC-8758-FB39-6514-06CE6D21B061}"/>
          </ac:picMkLst>
        </pc:picChg>
        <pc:picChg chg="add del mod">
          <ac:chgData name="Zhikang Tian" userId="c88ad625636abf18" providerId="LiveId" clId="{30D99146-77B9-4C43-A9BF-B65EC2635B0A}" dt="2023-12-03T05:19:12.204" v="4035" actId="478"/>
          <ac:picMkLst>
            <pc:docMk/>
            <pc:sldMk cId="4195311082" sldId="269"/>
            <ac:picMk id="5" creationId="{B3D495D1-3836-E09F-B63F-35BB2AAC5ED0}"/>
          </ac:picMkLst>
        </pc:picChg>
      </pc:sldChg>
      <pc:sldChg chg="addSp delSp modSp new mod modTransition modClrScheme chgLayout">
        <pc:chgData name="Zhikang Tian" userId="c88ad625636abf18" providerId="LiveId" clId="{30D99146-77B9-4C43-A9BF-B65EC2635B0A}" dt="2023-12-04T02:24:54.358" v="8405"/>
        <pc:sldMkLst>
          <pc:docMk/>
          <pc:sldMk cId="2934092756" sldId="270"/>
        </pc:sldMkLst>
        <pc:spChg chg="mod ord">
          <ac:chgData name="Zhikang Tian" userId="c88ad625636abf18" providerId="LiveId" clId="{30D99146-77B9-4C43-A9BF-B65EC2635B0A}" dt="2023-12-03T16:37:44.458" v="8167" actId="207"/>
          <ac:spMkLst>
            <pc:docMk/>
            <pc:sldMk cId="2934092756" sldId="270"/>
            <ac:spMk id="2" creationId="{0EC81D08-403F-1DE3-55F2-99A3CA2785D1}"/>
          </ac:spMkLst>
        </pc:spChg>
        <pc:spChg chg="del">
          <ac:chgData name="Zhikang Tian" userId="c88ad625636abf18" providerId="LiveId" clId="{30D99146-77B9-4C43-A9BF-B65EC2635B0A}" dt="2023-12-03T02:21:09.789" v="3681"/>
          <ac:spMkLst>
            <pc:docMk/>
            <pc:sldMk cId="2934092756" sldId="270"/>
            <ac:spMk id="3" creationId="{D7061246-DE5B-0E20-4FED-85B851A27651}"/>
          </ac:spMkLst>
        </pc:spChg>
        <pc:spChg chg="add del mod ord">
          <ac:chgData name="Zhikang Tian" userId="c88ad625636abf18" providerId="LiveId" clId="{30D99146-77B9-4C43-A9BF-B65EC2635B0A}" dt="2023-12-03T03:53:26.471" v="3706" actId="478"/>
          <ac:spMkLst>
            <pc:docMk/>
            <pc:sldMk cId="2934092756" sldId="270"/>
            <ac:spMk id="6" creationId="{21126A55-6654-7FC2-4286-AB38F304C92D}"/>
          </ac:spMkLst>
        </pc:spChg>
        <pc:spChg chg="add del mod">
          <ac:chgData name="Zhikang Tian" userId="c88ad625636abf18" providerId="LiveId" clId="{30D99146-77B9-4C43-A9BF-B65EC2635B0A}" dt="2023-12-03T02:21:31.717" v="3687"/>
          <ac:spMkLst>
            <pc:docMk/>
            <pc:sldMk cId="2934092756" sldId="270"/>
            <ac:spMk id="8" creationId="{294519DF-A56F-AB30-5134-6DB0C0E7F2DC}"/>
          </ac:spMkLst>
        </pc:spChg>
        <pc:spChg chg="add del mod">
          <ac:chgData name="Zhikang Tian" userId="c88ad625636abf18" providerId="LiveId" clId="{30D99146-77B9-4C43-A9BF-B65EC2635B0A}" dt="2023-12-03T03:15:18.067" v="3691" actId="478"/>
          <ac:spMkLst>
            <pc:docMk/>
            <pc:sldMk cId="2934092756" sldId="270"/>
            <ac:spMk id="12" creationId="{7EAABEF7-7616-C340-0F7B-0A6E78D131C1}"/>
          </ac:spMkLst>
        </pc:spChg>
        <pc:spChg chg="add mod">
          <ac:chgData name="Zhikang Tian" userId="c88ad625636abf18" providerId="LiveId" clId="{30D99146-77B9-4C43-A9BF-B65EC2635B0A}" dt="2023-12-03T16:16:48.220" v="8076" actId="207"/>
          <ac:spMkLst>
            <pc:docMk/>
            <pc:sldMk cId="2934092756" sldId="270"/>
            <ac:spMk id="17" creationId="{E7C245CD-0990-FD9E-404E-BBF8308590B1}"/>
          </ac:spMkLst>
        </pc:spChg>
        <pc:picChg chg="add del mod ord">
          <ac:chgData name="Zhikang Tian" userId="c88ad625636abf18" providerId="LiveId" clId="{30D99146-77B9-4C43-A9BF-B65EC2635B0A}" dt="2023-12-03T02:21:28.095" v="3686" actId="478"/>
          <ac:picMkLst>
            <pc:docMk/>
            <pc:sldMk cId="2934092756" sldId="270"/>
            <ac:picMk id="5" creationId="{BA0BAED5-EDB4-58E4-4881-E91F04D30C18}"/>
          </ac:picMkLst>
        </pc:picChg>
        <pc:picChg chg="add del mod">
          <ac:chgData name="Zhikang Tian" userId="c88ad625636abf18" providerId="LiveId" clId="{30D99146-77B9-4C43-A9BF-B65EC2635B0A}" dt="2023-12-03T03:15:16.326" v="3690" actId="478"/>
          <ac:picMkLst>
            <pc:docMk/>
            <pc:sldMk cId="2934092756" sldId="270"/>
            <ac:picMk id="10" creationId="{3E37B900-E02C-75A9-5EC7-D30332EF520C}"/>
          </ac:picMkLst>
        </pc:picChg>
        <pc:picChg chg="add del mod">
          <ac:chgData name="Zhikang Tian" userId="c88ad625636abf18" providerId="LiveId" clId="{30D99146-77B9-4C43-A9BF-B65EC2635B0A}" dt="2023-12-03T03:53:00.359" v="3698" actId="478"/>
          <ac:picMkLst>
            <pc:docMk/>
            <pc:sldMk cId="2934092756" sldId="270"/>
            <ac:picMk id="14" creationId="{2E1B3241-3293-7112-EAA3-BE3E7FF257D5}"/>
          </ac:picMkLst>
        </pc:picChg>
        <pc:picChg chg="add del mod">
          <ac:chgData name="Zhikang Tian" userId="c88ad625636abf18" providerId="LiveId" clId="{30D99146-77B9-4C43-A9BF-B65EC2635B0A}" dt="2023-12-03T04:31:07.143" v="3957" actId="478"/>
          <ac:picMkLst>
            <pc:docMk/>
            <pc:sldMk cId="2934092756" sldId="270"/>
            <ac:picMk id="16" creationId="{09A7D175-C7F0-0E56-A43E-3B0447F96954}"/>
          </ac:picMkLst>
        </pc:picChg>
        <pc:picChg chg="add del mod">
          <ac:chgData name="Zhikang Tian" userId="c88ad625636abf18" providerId="LiveId" clId="{30D99146-77B9-4C43-A9BF-B65EC2635B0A}" dt="2023-12-03T04:33:34.444" v="3960" actId="478"/>
          <ac:picMkLst>
            <pc:docMk/>
            <pc:sldMk cId="2934092756" sldId="270"/>
            <ac:picMk id="19" creationId="{B09860A8-10D1-165D-DBD8-58BAA4ABA0B3}"/>
          </ac:picMkLst>
        </pc:picChg>
        <pc:picChg chg="add mod">
          <ac:chgData name="Zhikang Tian" userId="c88ad625636abf18" providerId="LiveId" clId="{30D99146-77B9-4C43-A9BF-B65EC2635B0A}" dt="2023-12-03T04:33:41.111" v="3965" actId="14100"/>
          <ac:picMkLst>
            <pc:docMk/>
            <pc:sldMk cId="2934092756" sldId="270"/>
            <ac:picMk id="21" creationId="{C1943B23-0896-2FEF-49B9-F05FC1F26624}"/>
          </ac:picMkLst>
        </pc:picChg>
      </pc:sldChg>
      <pc:sldChg chg="addSp delSp modSp new mod modTransition setBg">
        <pc:chgData name="Zhikang Tian" userId="c88ad625636abf18" providerId="LiveId" clId="{30D99146-77B9-4C43-A9BF-B65EC2635B0A}" dt="2023-12-04T02:25:22.070" v="8407"/>
        <pc:sldMkLst>
          <pc:docMk/>
          <pc:sldMk cId="4098700929" sldId="271"/>
        </pc:sldMkLst>
        <pc:spChg chg="mod">
          <ac:chgData name="Zhikang Tian" userId="c88ad625636abf18" providerId="LiveId" clId="{30D99146-77B9-4C43-A9BF-B65EC2635B0A}" dt="2023-12-03T16:00:39.750" v="7811" actId="207"/>
          <ac:spMkLst>
            <pc:docMk/>
            <pc:sldMk cId="4098700929" sldId="271"/>
            <ac:spMk id="2" creationId="{CCCD3403-BA14-483E-0F50-A01B46B7FF7D}"/>
          </ac:spMkLst>
        </pc:spChg>
        <pc:spChg chg="del">
          <ac:chgData name="Zhikang Tian" userId="c88ad625636abf18" providerId="LiveId" clId="{30D99146-77B9-4C43-A9BF-B65EC2635B0A}" dt="2023-12-03T05:44:34.924" v="4841"/>
          <ac:spMkLst>
            <pc:docMk/>
            <pc:sldMk cId="4098700929" sldId="271"/>
            <ac:spMk id="3" creationId="{FABAA2D6-3DEC-AF2D-7AF9-87625B0F84E0}"/>
          </ac:spMkLst>
        </pc:spChg>
        <pc:spChg chg="add del mod">
          <ac:chgData name="Zhikang Tian" userId="c88ad625636abf18" providerId="LiveId" clId="{30D99146-77B9-4C43-A9BF-B65EC2635B0A}" dt="2023-12-03T05:54:43.191" v="5075" actId="478"/>
          <ac:spMkLst>
            <pc:docMk/>
            <pc:sldMk cId="4098700929" sldId="271"/>
            <ac:spMk id="7" creationId="{593F79F2-B915-278E-253C-0F3B82D32577}"/>
          </ac:spMkLst>
        </pc:spChg>
        <pc:spChg chg="add del">
          <ac:chgData name="Zhikang Tian" userId="c88ad625636abf18" providerId="LiveId" clId="{30D99146-77B9-4C43-A9BF-B65EC2635B0A}" dt="2023-12-03T05:44:51.937" v="4851" actId="478"/>
          <ac:spMkLst>
            <pc:docMk/>
            <pc:sldMk cId="4098700929" sldId="271"/>
            <ac:spMk id="8" creationId="{18368EFA-1612-3033-7F24-655E98DF4C72}"/>
          </ac:spMkLst>
        </pc:spChg>
        <pc:picChg chg="add del mod">
          <ac:chgData name="Zhikang Tian" userId="c88ad625636abf18" providerId="LiveId" clId="{30D99146-77B9-4C43-A9BF-B65EC2635B0A}" dt="2023-12-03T05:45:01.363" v="4852" actId="478"/>
          <ac:picMkLst>
            <pc:docMk/>
            <pc:sldMk cId="4098700929" sldId="271"/>
            <ac:picMk id="4" creationId="{34C0605E-BAAD-A232-4036-10E2003B23C3}"/>
          </ac:picMkLst>
        </pc:picChg>
        <pc:picChg chg="add del mod">
          <ac:chgData name="Zhikang Tian" userId="c88ad625636abf18" providerId="LiveId" clId="{30D99146-77B9-4C43-A9BF-B65EC2635B0A}" dt="2023-12-03T05:46:01.922" v="4859" actId="478"/>
          <ac:picMkLst>
            <pc:docMk/>
            <pc:sldMk cId="4098700929" sldId="271"/>
            <ac:picMk id="5" creationId="{2FC23AB2-5560-FE3D-9B26-03C115D59314}"/>
          </ac:picMkLst>
        </pc:picChg>
        <pc:picChg chg="add del mod">
          <ac:chgData name="Zhikang Tian" userId="c88ad625636abf18" providerId="LiveId" clId="{30D99146-77B9-4C43-A9BF-B65EC2635B0A}" dt="2023-12-03T05:53:08.688" v="5074" actId="478"/>
          <ac:picMkLst>
            <pc:docMk/>
            <pc:sldMk cId="4098700929" sldId="271"/>
            <ac:picMk id="6" creationId="{780B5E16-532D-F577-93E9-130FFB781F98}"/>
          </ac:picMkLst>
        </pc:picChg>
        <pc:picChg chg="add del">
          <ac:chgData name="Zhikang Tian" userId="c88ad625636abf18" providerId="LiveId" clId="{30D99146-77B9-4C43-A9BF-B65EC2635B0A}" dt="2023-12-03T05:45:07.660" v="4855" actId="26606"/>
          <ac:picMkLst>
            <pc:docMk/>
            <pc:sldMk cId="4098700929" sldId="271"/>
            <ac:picMk id="10" creationId="{6AF6706C-CF07-43A1-BCC4-CBA5D33820DA}"/>
          </ac:picMkLst>
        </pc:picChg>
        <pc:picChg chg="add del">
          <ac:chgData name="Zhikang Tian" userId="c88ad625636abf18" providerId="LiveId" clId="{30D99146-77B9-4C43-A9BF-B65EC2635B0A}" dt="2023-12-03T05:46:03.590" v="4860" actId="26606"/>
          <ac:picMkLst>
            <pc:docMk/>
            <pc:sldMk cId="4098700929" sldId="271"/>
            <ac:picMk id="12" creationId="{6AF6706C-CF07-43A1-BCC4-CBA5D33820DA}"/>
          </ac:picMkLst>
        </pc:picChg>
        <pc:picChg chg="add">
          <ac:chgData name="Zhikang Tian" userId="c88ad625636abf18" providerId="LiveId" clId="{30D99146-77B9-4C43-A9BF-B65EC2635B0A}" dt="2023-12-03T05:46:03.590" v="4860" actId="26606"/>
          <ac:picMkLst>
            <pc:docMk/>
            <pc:sldMk cId="4098700929" sldId="271"/>
            <ac:picMk id="17" creationId="{6AF6706C-CF07-43A1-BCC4-CBA5D33820DA}"/>
          </ac:picMkLst>
        </pc:picChg>
      </pc:sldChg>
      <pc:sldChg chg="addSp delSp modSp new mod modTransition">
        <pc:chgData name="Zhikang Tian" userId="c88ad625636abf18" providerId="LiveId" clId="{30D99146-77B9-4C43-A9BF-B65EC2635B0A}" dt="2023-12-04T02:25:48.239" v="8411"/>
        <pc:sldMkLst>
          <pc:docMk/>
          <pc:sldMk cId="1439254371" sldId="272"/>
        </pc:sldMkLst>
        <pc:spChg chg="mod">
          <ac:chgData name="Zhikang Tian" userId="c88ad625636abf18" providerId="LiveId" clId="{30D99146-77B9-4C43-A9BF-B65EC2635B0A}" dt="2023-12-03T16:37:52.954" v="8169" actId="207"/>
          <ac:spMkLst>
            <pc:docMk/>
            <pc:sldMk cId="1439254371" sldId="272"/>
            <ac:spMk id="2" creationId="{F83E1EF2-58B7-ADF5-0378-F518ACEA126E}"/>
          </ac:spMkLst>
        </pc:spChg>
        <pc:spChg chg="del mod">
          <ac:chgData name="Zhikang Tian" userId="c88ad625636abf18" providerId="LiveId" clId="{30D99146-77B9-4C43-A9BF-B65EC2635B0A}" dt="2023-12-02T02:47:33.264" v="1656" actId="478"/>
          <ac:spMkLst>
            <pc:docMk/>
            <pc:sldMk cId="1439254371" sldId="272"/>
            <ac:spMk id="3" creationId="{D3E8CB5D-500D-6B31-0D49-442D565ADA61}"/>
          </ac:spMkLst>
        </pc:spChg>
        <pc:spChg chg="add del mod">
          <ac:chgData name="Zhikang Tian" userId="c88ad625636abf18" providerId="LiveId" clId="{30D99146-77B9-4C43-A9BF-B65EC2635B0A}" dt="2023-12-03T16:09:42.178" v="7940" actId="207"/>
          <ac:spMkLst>
            <pc:docMk/>
            <pc:sldMk cId="1439254371" sldId="272"/>
            <ac:spMk id="4" creationId="{0A017642-C1FB-1A19-F01F-CAB6FE8B7436}"/>
          </ac:spMkLst>
        </pc:spChg>
        <pc:spChg chg="add mod">
          <ac:chgData name="Zhikang Tian" userId="c88ad625636abf18" providerId="LiveId" clId="{30D99146-77B9-4C43-A9BF-B65EC2635B0A}" dt="2023-12-03T16:09:42.178" v="7940" actId="207"/>
          <ac:spMkLst>
            <pc:docMk/>
            <pc:sldMk cId="1439254371" sldId="272"/>
            <ac:spMk id="5" creationId="{6452F5B2-89F7-E234-8053-3D85386A0F36}"/>
          </ac:spMkLst>
        </pc:spChg>
        <pc:spChg chg="add mod">
          <ac:chgData name="Zhikang Tian" userId="c88ad625636abf18" providerId="LiveId" clId="{30D99146-77B9-4C43-A9BF-B65EC2635B0A}" dt="2023-12-03T16:09:42.178" v="7940" actId="207"/>
          <ac:spMkLst>
            <pc:docMk/>
            <pc:sldMk cId="1439254371" sldId="272"/>
            <ac:spMk id="6" creationId="{975ED3CB-B841-D83B-986E-D931C3595E4D}"/>
          </ac:spMkLst>
        </pc:spChg>
        <pc:spChg chg="add mod">
          <ac:chgData name="Zhikang Tian" userId="c88ad625636abf18" providerId="LiveId" clId="{30D99146-77B9-4C43-A9BF-B65EC2635B0A}" dt="2023-12-03T16:09:42.178" v="7940" actId="207"/>
          <ac:spMkLst>
            <pc:docMk/>
            <pc:sldMk cId="1439254371" sldId="272"/>
            <ac:spMk id="7" creationId="{9D52A182-FC0C-F9A1-10A1-314D71054CC3}"/>
          </ac:spMkLst>
        </pc:spChg>
        <pc:picChg chg="add mod">
          <ac:chgData name="Zhikang Tian" userId="c88ad625636abf18" providerId="LiveId" clId="{30D99146-77B9-4C43-A9BF-B65EC2635B0A}" dt="2023-12-03T16:10:26.639" v="7943" actId="1076"/>
          <ac:picMkLst>
            <pc:docMk/>
            <pc:sldMk cId="1439254371" sldId="272"/>
            <ac:picMk id="9" creationId="{47041E8C-501C-B1B8-7D6F-08537F43ADCC}"/>
          </ac:picMkLst>
        </pc:picChg>
      </pc:sldChg>
      <pc:sldChg chg="addSp delSp modSp new mod ord modTransition setBg">
        <pc:chgData name="Zhikang Tian" userId="c88ad625636abf18" providerId="LiveId" clId="{30D99146-77B9-4C43-A9BF-B65EC2635B0A}" dt="2023-12-04T02:25:57.353" v="8413"/>
        <pc:sldMkLst>
          <pc:docMk/>
          <pc:sldMk cId="2419774775" sldId="273"/>
        </pc:sldMkLst>
        <pc:spChg chg="mod">
          <ac:chgData name="Zhikang Tian" userId="c88ad625636abf18" providerId="LiveId" clId="{30D99146-77B9-4C43-A9BF-B65EC2635B0A}" dt="2023-12-03T16:11:41.806" v="7973" actId="1076"/>
          <ac:spMkLst>
            <pc:docMk/>
            <pc:sldMk cId="2419774775" sldId="273"/>
            <ac:spMk id="2" creationId="{903EAF90-F048-A2BE-181B-FC0FD34E06C0}"/>
          </ac:spMkLst>
        </pc:spChg>
        <pc:spChg chg="mod">
          <ac:chgData name="Zhikang Tian" userId="c88ad625636abf18" providerId="LiveId" clId="{30D99146-77B9-4C43-A9BF-B65EC2635B0A}" dt="2023-12-03T16:11:15.958" v="7968" actId="207"/>
          <ac:spMkLst>
            <pc:docMk/>
            <pc:sldMk cId="2419774775" sldId="273"/>
            <ac:spMk id="3" creationId="{5A3A2DE4-3A2C-2F50-7EF6-08E86BA460E3}"/>
          </ac:spMkLst>
        </pc:spChg>
        <pc:spChg chg="add del mod">
          <ac:chgData name="Zhikang Tian" userId="c88ad625636abf18" providerId="LiveId" clId="{30D99146-77B9-4C43-A9BF-B65EC2635B0A}" dt="2023-12-02T07:22:46.834" v="2632" actId="21"/>
          <ac:spMkLst>
            <pc:docMk/>
            <pc:sldMk cId="2419774775" sldId="273"/>
            <ac:spMk id="8" creationId="{73937496-ADFD-BC82-BC7A-A619B53C9E0F}"/>
          </ac:spMkLst>
        </pc:spChg>
        <pc:spChg chg="add mod">
          <ac:chgData name="Zhikang Tian" userId="c88ad625636abf18" providerId="LiveId" clId="{30D99146-77B9-4C43-A9BF-B65EC2635B0A}" dt="2023-12-03T16:16:14.836" v="8072" actId="207"/>
          <ac:spMkLst>
            <pc:docMk/>
            <pc:sldMk cId="2419774775" sldId="273"/>
            <ac:spMk id="10" creationId="{38649778-C034-EE51-9C73-1CAD4118F824}"/>
          </ac:spMkLst>
        </pc:spChg>
        <pc:picChg chg="add del mod">
          <ac:chgData name="Zhikang Tian" userId="c88ad625636abf18" providerId="LiveId" clId="{30D99146-77B9-4C43-A9BF-B65EC2635B0A}" dt="2023-12-02T07:04:23.633" v="2515" actId="478"/>
          <ac:picMkLst>
            <pc:docMk/>
            <pc:sldMk cId="2419774775" sldId="273"/>
            <ac:picMk id="4" creationId="{7F41025F-9D2E-4C18-176F-A6E8181E5612}"/>
          </ac:picMkLst>
        </pc:picChg>
        <pc:picChg chg="add del mod">
          <ac:chgData name="Zhikang Tian" userId="c88ad625636abf18" providerId="LiveId" clId="{30D99146-77B9-4C43-A9BF-B65EC2635B0A}" dt="2023-12-02T07:07:21.163" v="2523" actId="478"/>
          <ac:picMkLst>
            <pc:docMk/>
            <pc:sldMk cId="2419774775" sldId="273"/>
            <ac:picMk id="5" creationId="{8E4361A8-9FEA-6809-DD15-521632592080}"/>
          </ac:picMkLst>
        </pc:picChg>
        <pc:picChg chg="add del mod">
          <ac:chgData name="Zhikang Tian" userId="c88ad625636abf18" providerId="LiveId" clId="{30D99146-77B9-4C43-A9BF-B65EC2635B0A}" dt="2023-12-02T07:08:58.668" v="2526" actId="478"/>
          <ac:picMkLst>
            <pc:docMk/>
            <pc:sldMk cId="2419774775" sldId="273"/>
            <ac:picMk id="6" creationId="{3D60E95A-50EA-506F-8805-BAAB2033FD6C}"/>
          </ac:picMkLst>
        </pc:picChg>
        <pc:picChg chg="add del mod">
          <ac:chgData name="Zhikang Tian" userId="c88ad625636abf18" providerId="LiveId" clId="{30D99146-77B9-4C43-A9BF-B65EC2635B0A}" dt="2023-12-02T07:22:44.121" v="2631" actId="478"/>
          <ac:picMkLst>
            <pc:docMk/>
            <pc:sldMk cId="2419774775" sldId="273"/>
            <ac:picMk id="7" creationId="{4D3D3E99-ACB0-3B66-CF76-6543CF638A38}"/>
          </ac:picMkLst>
        </pc:picChg>
        <pc:picChg chg="add mod">
          <ac:chgData name="Zhikang Tian" userId="c88ad625636abf18" providerId="LiveId" clId="{30D99146-77B9-4C43-A9BF-B65EC2635B0A}" dt="2023-12-02T07:23:15.278" v="2643" actId="1076"/>
          <ac:picMkLst>
            <pc:docMk/>
            <pc:sldMk cId="2419774775" sldId="273"/>
            <ac:picMk id="9" creationId="{53729392-5E48-05DF-7798-57153DC5FC69}"/>
          </ac:picMkLst>
        </pc:picChg>
      </pc:sldChg>
      <pc:sldChg chg="addSp delSp modSp new mod modTransition setBg">
        <pc:chgData name="Zhikang Tian" userId="c88ad625636abf18" providerId="LiveId" clId="{30D99146-77B9-4C43-A9BF-B65EC2635B0A}" dt="2023-12-04T02:25:52.804" v="8412"/>
        <pc:sldMkLst>
          <pc:docMk/>
          <pc:sldMk cId="1217851274" sldId="274"/>
        </pc:sldMkLst>
        <pc:spChg chg="mod">
          <ac:chgData name="Zhikang Tian" userId="c88ad625636abf18" providerId="LiveId" clId="{30D99146-77B9-4C43-A9BF-B65EC2635B0A}" dt="2023-12-03T16:10:47.708" v="7946" actId="207"/>
          <ac:spMkLst>
            <pc:docMk/>
            <pc:sldMk cId="1217851274" sldId="274"/>
            <ac:spMk id="2" creationId="{8F05C751-D4B5-7436-2675-43C2BEE52279}"/>
          </ac:spMkLst>
        </pc:spChg>
        <pc:spChg chg="mod">
          <ac:chgData name="Zhikang Tian" userId="c88ad625636abf18" providerId="LiveId" clId="{30D99146-77B9-4C43-A9BF-B65EC2635B0A}" dt="2023-12-03T16:10:57.947" v="7959" actId="207"/>
          <ac:spMkLst>
            <pc:docMk/>
            <pc:sldMk cId="1217851274" sldId="274"/>
            <ac:spMk id="3" creationId="{44A7852C-2417-63D1-1B9E-83FBA94254B0}"/>
          </ac:spMkLst>
        </pc:spChg>
        <pc:spChg chg="add del mod">
          <ac:chgData name="Zhikang Tian" userId="c88ad625636abf18" providerId="LiveId" clId="{30D99146-77B9-4C43-A9BF-B65EC2635B0A}" dt="2023-12-02T07:15:13.999" v="2614" actId="21"/>
          <ac:spMkLst>
            <pc:docMk/>
            <pc:sldMk cId="1217851274" sldId="274"/>
            <ac:spMk id="5" creationId="{426FEBCA-6B4C-B9F5-A86A-6748822BF5CB}"/>
          </ac:spMkLst>
        </pc:spChg>
        <pc:spChg chg="add mod">
          <ac:chgData name="Zhikang Tian" userId="c88ad625636abf18" providerId="LiveId" clId="{30D99146-77B9-4C43-A9BF-B65EC2635B0A}" dt="2023-12-03T16:16:08.404" v="8071" actId="207"/>
          <ac:spMkLst>
            <pc:docMk/>
            <pc:sldMk cId="1217851274" sldId="274"/>
            <ac:spMk id="7" creationId="{FE3FAC08-2CD2-05C1-5202-4AC78126D999}"/>
          </ac:spMkLst>
        </pc:spChg>
        <pc:picChg chg="add del mod">
          <ac:chgData name="Zhikang Tian" userId="c88ad625636abf18" providerId="LiveId" clId="{30D99146-77B9-4C43-A9BF-B65EC2635B0A}" dt="2023-12-02T07:14:59.676" v="2612" actId="478"/>
          <ac:picMkLst>
            <pc:docMk/>
            <pc:sldMk cId="1217851274" sldId="274"/>
            <ac:picMk id="4" creationId="{B034F506-2F91-D3FF-8EBC-B5E0B5C03FE2}"/>
          </ac:picMkLst>
        </pc:picChg>
        <pc:picChg chg="add mod">
          <ac:chgData name="Zhikang Tian" userId="c88ad625636abf18" providerId="LiveId" clId="{30D99146-77B9-4C43-A9BF-B65EC2635B0A}" dt="2023-12-02T07:15:38.410" v="2622" actId="1076"/>
          <ac:picMkLst>
            <pc:docMk/>
            <pc:sldMk cId="1217851274" sldId="274"/>
            <ac:picMk id="6" creationId="{81C557E5-64AE-08AC-9CCE-B03C2CA654F3}"/>
          </ac:picMkLst>
        </pc:picChg>
      </pc:sldChg>
      <pc:sldChg chg="addSp modSp new mod modTransition setBg">
        <pc:chgData name="Zhikang Tian" userId="c88ad625636abf18" providerId="LiveId" clId="{30D99146-77B9-4C43-A9BF-B65EC2635B0A}" dt="2023-12-03T16:15:39.069" v="8068" actId="207"/>
        <pc:sldMkLst>
          <pc:docMk/>
          <pc:sldMk cId="3850658339" sldId="275"/>
        </pc:sldMkLst>
        <pc:spChg chg="mod">
          <ac:chgData name="Zhikang Tian" userId="c88ad625636abf18" providerId="LiveId" clId="{30D99146-77B9-4C43-A9BF-B65EC2635B0A}" dt="2023-12-03T16:15:23.967" v="8033" actId="207"/>
          <ac:spMkLst>
            <pc:docMk/>
            <pc:sldMk cId="3850658339" sldId="275"/>
            <ac:spMk id="2" creationId="{154F3D1A-0C7E-4D0A-92CE-931C3E247B9A}"/>
          </ac:spMkLst>
        </pc:spChg>
        <pc:spChg chg="mod">
          <ac:chgData name="Zhikang Tian" userId="c88ad625636abf18" providerId="LiveId" clId="{30D99146-77B9-4C43-A9BF-B65EC2635B0A}" dt="2023-12-03T16:15:39.069" v="8068" actId="207"/>
          <ac:spMkLst>
            <pc:docMk/>
            <pc:sldMk cId="3850658339" sldId="275"/>
            <ac:spMk id="3" creationId="{FE406C31-451A-9C54-28D1-A641F9EDFCFA}"/>
          </ac:spMkLst>
        </pc:spChg>
        <pc:spChg chg="add">
          <ac:chgData name="Zhikang Tian" userId="c88ad625636abf18" providerId="LiveId" clId="{30D99146-77B9-4C43-A9BF-B65EC2635B0A}" dt="2023-12-02T08:12:51.717" v="3022" actId="26606"/>
          <ac:spMkLst>
            <pc:docMk/>
            <pc:sldMk cId="3850658339" sldId="275"/>
            <ac:spMk id="10" creationId="{3D1E5586-8BB5-40F6-96C3-2E87DD7CE5CD}"/>
          </ac:spMkLst>
        </pc:spChg>
        <pc:picChg chg="add">
          <ac:chgData name="Zhikang Tian" userId="c88ad625636abf18" providerId="LiveId" clId="{30D99146-77B9-4C43-A9BF-B65EC2635B0A}" dt="2023-12-02T08:12:51.717" v="3022" actId="26606"/>
          <ac:picMkLst>
            <pc:docMk/>
            <pc:sldMk cId="3850658339" sldId="275"/>
            <ac:picMk id="8" creationId="{18BD78ED-75E1-4879-B369-BC61F7C45E22}"/>
          </ac:picMkLst>
        </pc:picChg>
        <pc:cxnChg chg="add">
          <ac:chgData name="Zhikang Tian" userId="c88ad625636abf18" providerId="LiveId" clId="{30D99146-77B9-4C43-A9BF-B65EC2635B0A}" dt="2023-12-02T08:12:51.717" v="3022" actId="26606"/>
          <ac:cxnSpMkLst>
            <pc:docMk/>
            <pc:sldMk cId="3850658339" sldId="275"/>
            <ac:cxnSpMk id="12" creationId="{8A832D40-B9E2-4CE7-9E0A-B35591EA2035}"/>
          </ac:cxnSpMkLst>
        </pc:cxnChg>
      </pc:sldChg>
      <pc:sldChg chg="addSp delSp modSp new mod modTransition setBg">
        <pc:chgData name="Zhikang Tian" userId="c88ad625636abf18" providerId="LiveId" clId="{30D99146-77B9-4C43-A9BF-B65EC2635B0A}" dt="2023-12-04T02:26:32.115" v="8418"/>
        <pc:sldMkLst>
          <pc:docMk/>
          <pc:sldMk cId="3665285985" sldId="276"/>
        </pc:sldMkLst>
        <pc:spChg chg="mod ord">
          <ac:chgData name="Zhikang Tian" userId="c88ad625636abf18" providerId="LiveId" clId="{30D99146-77B9-4C43-A9BF-B65EC2635B0A}" dt="2023-12-03T16:13:38.088" v="8004" actId="207"/>
          <ac:spMkLst>
            <pc:docMk/>
            <pc:sldMk cId="3665285985" sldId="276"/>
            <ac:spMk id="2" creationId="{590B90E9-7C6B-9E0F-957A-FEC6927A7A02}"/>
          </ac:spMkLst>
        </pc:spChg>
        <pc:spChg chg="del mod">
          <ac:chgData name="Zhikang Tian" userId="c88ad625636abf18" providerId="LiveId" clId="{30D99146-77B9-4C43-A9BF-B65EC2635B0A}" dt="2023-12-03T16:13:44.907" v="8005" actId="478"/>
          <ac:spMkLst>
            <pc:docMk/>
            <pc:sldMk cId="3665285985" sldId="276"/>
            <ac:spMk id="3" creationId="{F1CF537B-36B9-6E8E-DC80-743E2AD16718}"/>
          </ac:spMkLst>
        </pc:spChg>
        <pc:spChg chg="add">
          <ac:chgData name="Zhikang Tian" userId="c88ad625636abf18" providerId="LiveId" clId="{30D99146-77B9-4C43-A9BF-B65EC2635B0A}" dt="2023-12-02T08:12:37.061" v="3021" actId="26606"/>
          <ac:spMkLst>
            <pc:docMk/>
            <pc:sldMk cId="3665285985" sldId="276"/>
            <ac:spMk id="7" creationId="{0DC895F7-4E59-40FB-87DD-ACE47F94C143}"/>
          </ac:spMkLst>
        </pc:spChg>
        <pc:picChg chg="add del">
          <ac:chgData name="Zhikang Tian" userId="c88ad625636abf18" providerId="LiveId" clId="{30D99146-77B9-4C43-A9BF-B65EC2635B0A}" dt="2023-12-02T08:12:09.102" v="3016" actId="26606"/>
          <ac:picMkLst>
            <pc:docMk/>
            <pc:sldMk cId="3665285985" sldId="276"/>
            <ac:picMk id="5" creationId="{338C1D0E-ED90-DA93-9AEF-984374A3DD0D}"/>
          </ac:picMkLst>
        </pc:picChg>
        <pc:picChg chg="add">
          <ac:chgData name="Zhikang Tian" userId="c88ad625636abf18" providerId="LiveId" clId="{30D99146-77B9-4C43-A9BF-B65EC2635B0A}" dt="2023-12-02T08:12:37.061" v="3021" actId="26606"/>
          <ac:picMkLst>
            <pc:docMk/>
            <pc:sldMk cId="3665285985" sldId="276"/>
            <ac:picMk id="6" creationId="{CBECFFDC-94DB-4DA3-94FE-22FEDDA8FA30}"/>
          </ac:picMkLst>
        </pc:picChg>
        <pc:picChg chg="add">
          <ac:chgData name="Zhikang Tian" userId="c88ad625636abf18" providerId="LiveId" clId="{30D99146-77B9-4C43-A9BF-B65EC2635B0A}" dt="2023-12-02T08:12:37.061" v="3021" actId="26606"/>
          <ac:picMkLst>
            <pc:docMk/>
            <pc:sldMk cId="3665285985" sldId="276"/>
            <ac:picMk id="8" creationId="{82B548DB-9B38-E07B-BD66-AA3004FE4BA0}"/>
          </ac:picMkLst>
        </pc:picChg>
        <pc:picChg chg="add del">
          <ac:chgData name="Zhikang Tian" userId="c88ad625636abf18" providerId="LiveId" clId="{30D99146-77B9-4C43-A9BF-B65EC2635B0A}" dt="2023-12-02T08:12:09.102" v="3016" actId="26606"/>
          <ac:picMkLst>
            <pc:docMk/>
            <pc:sldMk cId="3665285985" sldId="276"/>
            <ac:picMk id="9" creationId="{8A9487CD-7D0F-41CA-BC10-EA03D14049D7}"/>
          </ac:picMkLst>
        </pc:picChg>
        <pc:picChg chg="add del">
          <ac:chgData name="Zhikang Tian" userId="c88ad625636abf18" providerId="LiveId" clId="{30D99146-77B9-4C43-A9BF-B65EC2635B0A}" dt="2023-12-02T08:12:09.102" v="3016" actId="26606"/>
          <ac:picMkLst>
            <pc:docMk/>
            <pc:sldMk cId="3665285985" sldId="276"/>
            <ac:picMk id="11" creationId="{26DF75CD-DCB1-4584-A2B3-F0F0D4217AC3}"/>
          </ac:picMkLst>
        </pc:picChg>
        <pc:picChg chg="add">
          <ac:chgData name="Zhikang Tian" userId="c88ad625636abf18" providerId="LiveId" clId="{30D99146-77B9-4C43-A9BF-B65EC2635B0A}" dt="2023-12-02T08:12:37.061" v="3021" actId="26606"/>
          <ac:picMkLst>
            <pc:docMk/>
            <pc:sldMk cId="3665285985" sldId="276"/>
            <ac:picMk id="13" creationId="{1A4C720E-710D-44F8-A8D7-2BAA61E1814B}"/>
          </ac:picMkLst>
        </pc:picChg>
      </pc:sldChg>
      <pc:sldChg chg="addSp modSp new mod modTransition">
        <pc:chgData name="Zhikang Tian" userId="c88ad625636abf18" providerId="LiveId" clId="{30D99146-77B9-4C43-A9BF-B65EC2635B0A}" dt="2023-12-04T02:26:02.622" v="8414"/>
        <pc:sldMkLst>
          <pc:docMk/>
          <pc:sldMk cId="3903169063" sldId="277"/>
        </pc:sldMkLst>
        <pc:spChg chg="mod">
          <ac:chgData name="Zhikang Tian" userId="c88ad625636abf18" providerId="LiveId" clId="{30D99146-77B9-4C43-A9BF-B65EC2635B0A}" dt="2023-12-03T16:38:00.606" v="8171" actId="207"/>
          <ac:spMkLst>
            <pc:docMk/>
            <pc:sldMk cId="3903169063" sldId="277"/>
            <ac:spMk id="2" creationId="{C3B65E4B-544E-652B-1CA4-23D4457FCD8C}"/>
          </ac:spMkLst>
        </pc:spChg>
        <pc:spChg chg="mod">
          <ac:chgData name="Zhikang Tian" userId="c88ad625636abf18" providerId="LiveId" clId="{30D99146-77B9-4C43-A9BF-B65EC2635B0A}" dt="2023-12-03T16:13:01.849" v="7998" actId="207"/>
          <ac:spMkLst>
            <pc:docMk/>
            <pc:sldMk cId="3903169063" sldId="277"/>
            <ac:spMk id="3" creationId="{2F0D9382-AADE-6A00-3BE4-A94967A5799B}"/>
          </ac:spMkLst>
        </pc:spChg>
        <pc:spChg chg="add mod">
          <ac:chgData name="Zhikang Tian" userId="c88ad625636abf18" providerId="LiveId" clId="{30D99146-77B9-4C43-A9BF-B65EC2635B0A}" dt="2023-12-03T16:12:33.804" v="7993" actId="207"/>
          <ac:spMkLst>
            <pc:docMk/>
            <pc:sldMk cId="3903169063" sldId="277"/>
            <ac:spMk id="4" creationId="{565A573B-E70A-5918-C955-D46D177582A0}"/>
          </ac:spMkLst>
        </pc:spChg>
        <pc:picChg chg="add mod">
          <ac:chgData name="Zhikang Tian" userId="c88ad625636abf18" providerId="LiveId" clId="{30D99146-77B9-4C43-A9BF-B65EC2635B0A}" dt="2023-12-02T06:50:21.643" v="2504" actId="207"/>
          <ac:picMkLst>
            <pc:docMk/>
            <pc:sldMk cId="3903169063" sldId="277"/>
            <ac:picMk id="6" creationId="{1809E933-C630-D4F3-3C87-6BDAF5A75259}"/>
          </ac:picMkLst>
        </pc:picChg>
        <pc:picChg chg="add mod">
          <ac:chgData name="Zhikang Tian" userId="c88ad625636abf18" providerId="LiveId" clId="{30D99146-77B9-4C43-A9BF-B65EC2635B0A}" dt="2023-12-02T06:50:00.981" v="2500" actId="207"/>
          <ac:picMkLst>
            <pc:docMk/>
            <pc:sldMk cId="3903169063" sldId="277"/>
            <ac:picMk id="8" creationId="{EE5E57CF-0AE2-2BF6-25A0-966438D1E915}"/>
          </ac:picMkLst>
        </pc:picChg>
        <pc:picChg chg="add mod">
          <ac:chgData name="Zhikang Tian" userId="c88ad625636abf18" providerId="LiveId" clId="{30D99146-77B9-4C43-A9BF-B65EC2635B0A}" dt="2023-12-02T06:50:57.611" v="2509" actId="207"/>
          <ac:picMkLst>
            <pc:docMk/>
            <pc:sldMk cId="3903169063" sldId="277"/>
            <ac:picMk id="10" creationId="{4EF534A6-62C6-B45D-8241-D56C774EE428}"/>
          </ac:picMkLst>
        </pc:picChg>
        <pc:picChg chg="add mod">
          <ac:chgData name="Zhikang Tian" userId="c88ad625636abf18" providerId="LiveId" clId="{30D99146-77B9-4C43-A9BF-B65EC2635B0A}" dt="2023-12-02T06:50:12.476" v="2501" actId="207"/>
          <ac:picMkLst>
            <pc:docMk/>
            <pc:sldMk cId="3903169063" sldId="277"/>
            <ac:picMk id="12" creationId="{656AC31A-7BF3-86FA-5A31-59E81B36F5F0}"/>
          </ac:picMkLst>
        </pc:picChg>
        <pc:picChg chg="add mod">
          <ac:chgData name="Zhikang Tian" userId="c88ad625636abf18" providerId="LiveId" clId="{30D99146-77B9-4C43-A9BF-B65EC2635B0A}" dt="2023-12-02T06:50:46.362" v="2508" actId="207"/>
          <ac:picMkLst>
            <pc:docMk/>
            <pc:sldMk cId="3903169063" sldId="277"/>
            <ac:picMk id="14" creationId="{0636A599-4DFB-FFF1-02E7-B7F965CB7797}"/>
          </ac:picMkLst>
        </pc:picChg>
      </pc:sldChg>
      <pc:sldChg chg="addSp delSp modSp add del mod setBg delDesignElem">
        <pc:chgData name="Zhikang Tian" userId="c88ad625636abf18" providerId="LiveId" clId="{30D99146-77B9-4C43-A9BF-B65EC2635B0A}" dt="2023-12-02T08:20:27.600" v="3096" actId="2696"/>
        <pc:sldMkLst>
          <pc:docMk/>
          <pc:sldMk cId="3757970371" sldId="278"/>
        </pc:sldMkLst>
        <pc:spChg chg="mod">
          <ac:chgData name="Zhikang Tian" userId="c88ad625636abf18" providerId="LiveId" clId="{30D99146-77B9-4C43-A9BF-B65EC2635B0A}" dt="2023-12-02T07:27:54.826" v="2668" actId="20577"/>
          <ac:spMkLst>
            <pc:docMk/>
            <pc:sldMk cId="3757970371" sldId="278"/>
            <ac:spMk id="2" creationId="{8FC4D312-9963-BB1B-93A1-9475B799A4C3}"/>
          </ac:spMkLst>
        </pc:spChg>
        <pc:spChg chg="add del mod">
          <ac:chgData name="Zhikang Tian" userId="c88ad625636abf18" providerId="LiveId" clId="{30D99146-77B9-4C43-A9BF-B65EC2635B0A}" dt="2023-12-02T07:31:48.329" v="2885" actId="26606"/>
          <ac:spMkLst>
            <pc:docMk/>
            <pc:sldMk cId="3757970371" sldId="278"/>
            <ac:spMk id="3" creationId="{309F6477-C0A7-6076-2265-78EC7DC8D476}"/>
          </ac:spMkLst>
        </pc:spChg>
        <pc:spChg chg="del">
          <ac:chgData name="Zhikang Tian" userId="c88ad625636abf18" providerId="LiveId" clId="{30D99146-77B9-4C43-A9BF-B65EC2635B0A}" dt="2023-12-02T07:26:07.992" v="2646"/>
          <ac:spMkLst>
            <pc:docMk/>
            <pc:sldMk cId="3757970371" sldId="278"/>
            <ac:spMk id="8" creationId="{50E53EDA-3B94-4F6B-9E86-D3BB9EBB9616}"/>
          </ac:spMkLst>
        </pc:spChg>
        <pc:graphicFrameChg chg="add del">
          <ac:chgData name="Zhikang Tian" userId="c88ad625636abf18" providerId="LiveId" clId="{30D99146-77B9-4C43-A9BF-B65EC2635B0A}" dt="2023-12-02T07:31:39.960" v="2879" actId="26606"/>
          <ac:graphicFrameMkLst>
            <pc:docMk/>
            <pc:sldMk cId="3757970371" sldId="278"/>
            <ac:graphicFrameMk id="5" creationId="{A88E5D92-D324-BF83-5FDA-602DAFA06C9A}"/>
          </ac:graphicFrameMkLst>
        </pc:graphicFrameChg>
        <pc:graphicFrameChg chg="add del">
          <ac:chgData name="Zhikang Tian" userId="c88ad625636abf18" providerId="LiveId" clId="{30D99146-77B9-4C43-A9BF-B65EC2635B0A}" dt="2023-12-02T07:31:40.665" v="2881" actId="26606"/>
          <ac:graphicFrameMkLst>
            <pc:docMk/>
            <pc:sldMk cId="3757970371" sldId="278"/>
            <ac:graphicFrameMk id="9" creationId="{9DE1FAC2-86C4-4E0C-2194-98C5D595C5B1}"/>
          </ac:graphicFrameMkLst>
        </pc:graphicFrameChg>
        <pc:graphicFrameChg chg="add del">
          <ac:chgData name="Zhikang Tian" userId="c88ad625636abf18" providerId="LiveId" clId="{30D99146-77B9-4C43-A9BF-B65EC2635B0A}" dt="2023-12-02T07:31:41.810" v="2883" actId="26606"/>
          <ac:graphicFrameMkLst>
            <pc:docMk/>
            <pc:sldMk cId="3757970371" sldId="278"/>
            <ac:graphicFrameMk id="11" creationId="{A88E5D92-D324-BF83-5FDA-602DAFA06C9A}"/>
          </ac:graphicFrameMkLst>
        </pc:graphicFrameChg>
        <pc:graphicFrameChg chg="add del">
          <ac:chgData name="Zhikang Tian" userId="c88ad625636abf18" providerId="LiveId" clId="{30D99146-77B9-4C43-A9BF-B65EC2635B0A}" dt="2023-12-02T07:31:48.329" v="2885" actId="26606"/>
          <ac:graphicFrameMkLst>
            <pc:docMk/>
            <pc:sldMk cId="3757970371" sldId="278"/>
            <ac:graphicFrameMk id="13" creationId="{9DE1FAC2-86C4-4E0C-2194-98C5D595C5B1}"/>
          </ac:graphicFrameMkLst>
        </pc:graphicFrameChg>
        <pc:picChg chg="add mod">
          <ac:chgData name="Zhikang Tian" userId="c88ad625636abf18" providerId="LiveId" clId="{30D99146-77B9-4C43-A9BF-B65EC2635B0A}" dt="2023-12-02T07:32:33.565" v="2890" actId="1076"/>
          <ac:picMkLst>
            <pc:docMk/>
            <pc:sldMk cId="3757970371" sldId="278"/>
            <ac:picMk id="6" creationId="{FCF751B5-8D38-2731-3186-7C4FBD34EE72}"/>
          </ac:picMkLst>
        </pc:picChg>
        <pc:picChg chg="add del">
          <ac:chgData name="Zhikang Tian" userId="c88ad625636abf18" providerId="LiveId" clId="{30D99146-77B9-4C43-A9BF-B65EC2635B0A}" dt="2023-12-02T07:31:13.063" v="2877" actId="478"/>
          <ac:picMkLst>
            <pc:docMk/>
            <pc:sldMk cId="3757970371" sldId="278"/>
            <ac:picMk id="7" creationId="{5028BE0E-A276-E005-D859-47F622BA27BB}"/>
          </ac:picMkLst>
        </pc:picChg>
        <pc:cxnChg chg="del">
          <ac:chgData name="Zhikang Tian" userId="c88ad625636abf18" providerId="LiveId" clId="{30D99146-77B9-4C43-A9BF-B65EC2635B0A}" dt="2023-12-02T07:26:07.992" v="2646"/>
          <ac:cxnSpMkLst>
            <pc:docMk/>
            <pc:sldMk cId="3757970371" sldId="278"/>
            <ac:cxnSpMk id="10" creationId="{30EFD79F-7790-479B-B7DB-BD0D8C101DDD}"/>
          </ac:cxnSpMkLst>
        </pc:cxnChg>
      </pc:sldChg>
      <pc:sldChg chg="addSp delSp modSp new mod modTransition setBg chgLayout">
        <pc:chgData name="Zhikang Tian" userId="c88ad625636abf18" providerId="LiveId" clId="{30D99146-77B9-4C43-A9BF-B65EC2635B0A}" dt="2023-12-04T02:25:38.789" v="8410"/>
        <pc:sldMkLst>
          <pc:docMk/>
          <pc:sldMk cId="1638690284" sldId="279"/>
        </pc:sldMkLst>
        <pc:spChg chg="del mod ord">
          <ac:chgData name="Zhikang Tian" userId="c88ad625636abf18" providerId="LiveId" clId="{30D99146-77B9-4C43-A9BF-B65EC2635B0A}" dt="2023-12-02T08:15:51.164" v="3025" actId="700"/>
          <ac:spMkLst>
            <pc:docMk/>
            <pc:sldMk cId="1638690284" sldId="279"/>
            <ac:spMk id="2" creationId="{5AE3E287-E833-714A-AFAA-ADD21B918D5F}"/>
          </ac:spMkLst>
        </pc:spChg>
        <pc:spChg chg="del mod ord">
          <ac:chgData name="Zhikang Tian" userId="c88ad625636abf18" providerId="LiveId" clId="{30D99146-77B9-4C43-A9BF-B65EC2635B0A}" dt="2023-12-02T08:15:51.164" v="3025" actId="700"/>
          <ac:spMkLst>
            <pc:docMk/>
            <pc:sldMk cId="1638690284" sldId="279"/>
            <ac:spMk id="3" creationId="{EE703461-284D-E6EE-5253-FC5E496D48ED}"/>
          </ac:spMkLst>
        </pc:spChg>
        <pc:spChg chg="add del mod">
          <ac:chgData name="Zhikang Tian" userId="c88ad625636abf18" providerId="LiveId" clId="{30D99146-77B9-4C43-A9BF-B65EC2635B0A}" dt="2023-12-02T08:17:42.671" v="3067" actId="478"/>
          <ac:spMkLst>
            <pc:docMk/>
            <pc:sldMk cId="1638690284" sldId="279"/>
            <ac:spMk id="3" creationId="{F3ED0B7E-2B24-28D4-3BE4-9965E2EB930E}"/>
          </ac:spMkLst>
        </pc:spChg>
        <pc:spChg chg="add del mod ord">
          <ac:chgData name="Zhikang Tian" userId="c88ad625636abf18" providerId="LiveId" clId="{30D99146-77B9-4C43-A9BF-B65EC2635B0A}" dt="2023-12-02T08:17:40.305" v="3066" actId="478"/>
          <ac:spMkLst>
            <pc:docMk/>
            <pc:sldMk cId="1638690284" sldId="279"/>
            <ac:spMk id="4" creationId="{7B90C762-6C4F-F4D9-1DE5-241E6B375072}"/>
          </ac:spMkLst>
        </pc:spChg>
        <pc:spChg chg="add del mod ord">
          <ac:chgData name="Zhikang Tian" userId="c88ad625636abf18" providerId="LiveId" clId="{30D99146-77B9-4C43-A9BF-B65EC2635B0A}" dt="2023-12-02T08:17:38.228" v="3065" actId="478"/>
          <ac:spMkLst>
            <pc:docMk/>
            <pc:sldMk cId="1638690284" sldId="279"/>
            <ac:spMk id="5" creationId="{B77F0B11-B476-B6FB-B14B-B8277E20C109}"/>
          </ac:spMkLst>
        </pc:spChg>
        <pc:spChg chg="add mod">
          <ac:chgData name="Zhikang Tian" userId="c88ad625636abf18" providerId="LiveId" clId="{30D99146-77B9-4C43-A9BF-B65EC2635B0A}" dt="2023-12-03T16:06:12.232" v="7899" actId="207"/>
          <ac:spMkLst>
            <pc:docMk/>
            <pc:sldMk cId="1638690284" sldId="279"/>
            <ac:spMk id="7" creationId="{4B0F0516-B986-D5A0-C4B1-C0244F45DCCF}"/>
          </ac:spMkLst>
        </pc:spChg>
        <pc:spChg chg="add mod">
          <ac:chgData name="Zhikang Tian" userId="c88ad625636abf18" providerId="LiveId" clId="{30D99146-77B9-4C43-A9BF-B65EC2635B0A}" dt="2023-12-03T16:08:46.227" v="7918" actId="207"/>
          <ac:spMkLst>
            <pc:docMk/>
            <pc:sldMk cId="1638690284" sldId="279"/>
            <ac:spMk id="8" creationId="{380F2D01-E925-B551-0A8C-5EE0F2D16C57}"/>
          </ac:spMkLst>
        </pc:spChg>
        <pc:spChg chg="add del mod">
          <ac:chgData name="Zhikang Tian" userId="c88ad625636abf18" providerId="LiveId" clId="{30D99146-77B9-4C43-A9BF-B65EC2635B0A}" dt="2023-12-02T08:17:01.459" v="3061" actId="478"/>
          <ac:spMkLst>
            <pc:docMk/>
            <pc:sldMk cId="1638690284" sldId="279"/>
            <ac:spMk id="8" creationId="{973A3372-D7C7-3416-E978-78AD5A11B36F}"/>
          </ac:spMkLst>
        </pc:spChg>
        <pc:spChg chg="add del mod">
          <ac:chgData name="Zhikang Tian" userId="c88ad625636abf18" providerId="LiveId" clId="{30D99146-77B9-4C43-A9BF-B65EC2635B0A}" dt="2023-12-02T08:18:58.152" v="3080"/>
          <ac:spMkLst>
            <pc:docMk/>
            <pc:sldMk cId="1638690284" sldId="279"/>
            <ac:spMk id="9" creationId="{62B4A0C6-A7D0-8D89-18FB-7E1A4386BB99}"/>
          </ac:spMkLst>
        </pc:spChg>
        <pc:spChg chg="add del mod">
          <ac:chgData name="Zhikang Tian" userId="c88ad625636abf18" providerId="LiveId" clId="{30D99146-77B9-4C43-A9BF-B65EC2635B0A}" dt="2023-12-02T08:16:59.150" v="3058"/>
          <ac:spMkLst>
            <pc:docMk/>
            <pc:sldMk cId="1638690284" sldId="279"/>
            <ac:spMk id="10" creationId="{DDF71D58-51E2-5D56-1020-A4838F0309D3}"/>
          </ac:spMkLst>
        </pc:spChg>
        <pc:spChg chg="add del">
          <ac:chgData name="Zhikang Tian" userId="c88ad625636abf18" providerId="LiveId" clId="{30D99146-77B9-4C43-A9BF-B65EC2635B0A}" dt="2023-12-02T08:17:05.393" v="3063" actId="26606"/>
          <ac:spMkLst>
            <pc:docMk/>
            <pc:sldMk cId="1638690284" sldId="279"/>
            <ac:spMk id="11" creationId="{0DC895F7-4E59-40FB-87DD-ACE47F94C143}"/>
          </ac:spMkLst>
        </pc:spChg>
        <pc:spChg chg="add del mod">
          <ac:chgData name="Zhikang Tian" userId="c88ad625636abf18" providerId="LiveId" clId="{30D99146-77B9-4C43-A9BF-B65EC2635B0A}" dt="2023-12-02T08:16:58.070" v="3055"/>
          <ac:spMkLst>
            <pc:docMk/>
            <pc:sldMk cId="1638690284" sldId="279"/>
            <ac:spMk id="12" creationId="{78E22659-7291-219C-3E07-37E38897E045}"/>
          </ac:spMkLst>
        </pc:spChg>
        <pc:picChg chg="add mod">
          <ac:chgData name="Zhikang Tian" userId="c88ad625636abf18" providerId="LiveId" clId="{30D99146-77B9-4C43-A9BF-B65EC2635B0A}" dt="2023-12-03T16:07:19.661" v="7905" actId="207"/>
          <ac:picMkLst>
            <pc:docMk/>
            <pc:sldMk cId="1638690284" sldId="279"/>
            <ac:picMk id="6" creationId="{B8447D01-775D-6F04-2154-A109709DCA46}"/>
          </ac:picMkLst>
        </pc:picChg>
        <pc:picChg chg="add del">
          <ac:chgData name="Zhikang Tian" userId="c88ad625636abf18" providerId="LiveId" clId="{30D99146-77B9-4C43-A9BF-B65EC2635B0A}" dt="2023-12-02T08:17:05.393" v="3063" actId="26606"/>
          <ac:picMkLst>
            <pc:docMk/>
            <pc:sldMk cId="1638690284" sldId="279"/>
            <ac:picMk id="7" creationId="{CE2A7DBF-C2D7-3848-823B-C20436BE07C1}"/>
          </ac:picMkLst>
        </pc:picChg>
        <pc:picChg chg="add del mod">
          <ac:chgData name="Zhikang Tian" userId="c88ad625636abf18" providerId="LiveId" clId="{30D99146-77B9-4C43-A9BF-B65EC2635B0A}" dt="2023-12-02T08:16:59.746" v="3059"/>
          <ac:picMkLst>
            <pc:docMk/>
            <pc:sldMk cId="1638690284" sldId="279"/>
            <ac:picMk id="9" creationId="{E41C2C4D-17D5-178B-4DA2-8355716A7A80}"/>
          </ac:picMkLst>
        </pc:picChg>
        <pc:picChg chg="add del">
          <ac:chgData name="Zhikang Tian" userId="c88ad625636abf18" providerId="LiveId" clId="{30D99146-77B9-4C43-A9BF-B65EC2635B0A}" dt="2023-12-02T08:19:02.919" v="3082" actId="478"/>
          <ac:picMkLst>
            <pc:docMk/>
            <pc:sldMk cId="1638690284" sldId="279"/>
            <ac:picMk id="10" creationId="{15808756-C3FB-736A-A37D-9EBAC141535C}"/>
          </ac:picMkLst>
        </pc:picChg>
        <pc:picChg chg="add del">
          <ac:chgData name="Zhikang Tian" userId="c88ad625636abf18" providerId="LiveId" clId="{30D99146-77B9-4C43-A9BF-B65EC2635B0A}" dt="2023-12-02T08:17:05.393" v="3063" actId="26606"/>
          <ac:picMkLst>
            <pc:docMk/>
            <pc:sldMk cId="1638690284" sldId="279"/>
            <ac:picMk id="13" creationId="{1A4C720E-710D-44F8-A8D7-2BAA61E1814B}"/>
          </ac:picMkLst>
        </pc:picChg>
      </pc:sldChg>
      <pc:sldChg chg="modSp new del mod">
        <pc:chgData name="Zhikang Tian" userId="c88ad625636abf18" providerId="LiveId" clId="{30D99146-77B9-4C43-A9BF-B65EC2635B0A}" dt="2023-12-02T07:27:37.281" v="2653" actId="2696"/>
        <pc:sldMkLst>
          <pc:docMk/>
          <pc:sldMk cId="3591725657" sldId="279"/>
        </pc:sldMkLst>
        <pc:spChg chg="mod">
          <ac:chgData name="Zhikang Tian" userId="c88ad625636abf18" providerId="LiveId" clId="{30D99146-77B9-4C43-A9BF-B65EC2635B0A}" dt="2023-12-02T07:26:52.431" v="2651"/>
          <ac:spMkLst>
            <pc:docMk/>
            <pc:sldMk cId="3591725657" sldId="279"/>
            <ac:spMk id="2" creationId="{AA5C14B8-E3C0-0CBA-ABA3-9219FE26E2E6}"/>
          </ac:spMkLst>
        </pc:spChg>
        <pc:spChg chg="mod">
          <ac:chgData name="Zhikang Tian" userId="c88ad625636abf18" providerId="LiveId" clId="{30D99146-77B9-4C43-A9BF-B65EC2635B0A}" dt="2023-12-02T07:26:57.203" v="2652"/>
          <ac:spMkLst>
            <pc:docMk/>
            <pc:sldMk cId="3591725657" sldId="279"/>
            <ac:spMk id="3" creationId="{D961CEEA-6614-11B8-A97F-BD656882B521}"/>
          </ac:spMkLst>
        </pc:spChg>
      </pc:sldChg>
      <pc:sldChg chg="addSp delSp modSp new mod modTransition setBg">
        <pc:chgData name="Zhikang Tian" userId="c88ad625636abf18" providerId="LiveId" clId="{30D99146-77B9-4C43-A9BF-B65EC2635B0A}" dt="2023-12-04T02:22:25.442" v="8386"/>
        <pc:sldMkLst>
          <pc:docMk/>
          <pc:sldMk cId="1576438961" sldId="280"/>
        </pc:sldMkLst>
        <pc:spChg chg="mod">
          <ac:chgData name="Zhikang Tian" userId="c88ad625636abf18" providerId="LiveId" clId="{30D99146-77B9-4C43-A9BF-B65EC2635B0A}" dt="2023-12-03T16:36:55.971" v="8158" actId="207"/>
          <ac:spMkLst>
            <pc:docMk/>
            <pc:sldMk cId="1576438961" sldId="280"/>
            <ac:spMk id="2" creationId="{B61E4EF6-AA2F-84A1-5509-122A2951F885}"/>
          </ac:spMkLst>
        </pc:spChg>
        <pc:spChg chg="add del mod">
          <ac:chgData name="Zhikang Tian" userId="c88ad625636abf18" providerId="LiveId" clId="{30D99146-77B9-4C43-A9BF-B65EC2635B0A}" dt="2023-12-03T14:39:10.808" v="7074"/>
          <ac:spMkLst>
            <pc:docMk/>
            <pc:sldMk cId="1576438961" sldId="280"/>
            <ac:spMk id="3" creationId="{81C70204-1A9B-273E-C8F5-95617756AB55}"/>
          </ac:spMkLst>
        </pc:spChg>
        <pc:spChg chg="del mod">
          <ac:chgData name="Zhikang Tian" userId="c88ad625636abf18" providerId="LiveId" clId="{30D99146-77B9-4C43-A9BF-B65EC2635B0A}" dt="2023-12-02T23:48:42.686" v="3546" actId="478"/>
          <ac:spMkLst>
            <pc:docMk/>
            <pc:sldMk cId="1576438961" sldId="280"/>
            <ac:spMk id="3" creationId="{E952D953-83F9-73AB-E67D-D950A8167F16}"/>
          </ac:spMkLst>
        </pc:spChg>
        <pc:spChg chg="add mod">
          <ac:chgData name="Zhikang Tian" userId="c88ad625636abf18" providerId="LiveId" clId="{30D99146-77B9-4C43-A9BF-B65EC2635B0A}" dt="2023-12-03T16:04:18.816" v="7857" actId="207"/>
          <ac:spMkLst>
            <pc:docMk/>
            <pc:sldMk cId="1576438961" sldId="280"/>
            <ac:spMk id="6" creationId="{CE225814-7667-D488-2C9F-D84531ED4B31}"/>
          </ac:spMkLst>
        </pc:spChg>
        <pc:spChg chg="add">
          <ac:chgData name="Zhikang Tian" userId="c88ad625636abf18" providerId="LiveId" clId="{30D99146-77B9-4C43-A9BF-B65EC2635B0A}" dt="2023-12-02T23:43:23.916" v="3430" actId="26606"/>
          <ac:spMkLst>
            <pc:docMk/>
            <pc:sldMk cId="1576438961" sldId="280"/>
            <ac:spMk id="9" creationId="{151A9C99-FD39-4971-A548-0B9E5A2A6F69}"/>
          </ac:spMkLst>
        </pc:spChg>
        <pc:spChg chg="add mod">
          <ac:chgData name="Zhikang Tian" userId="c88ad625636abf18" providerId="LiveId" clId="{30D99146-77B9-4C43-A9BF-B65EC2635B0A}" dt="2023-12-02T23:47:40.558" v="3533"/>
          <ac:spMkLst>
            <pc:docMk/>
            <pc:sldMk cId="1576438961" sldId="280"/>
            <ac:spMk id="10" creationId="{899D79E3-BD98-4882-5672-B44C93D00975}"/>
          </ac:spMkLst>
        </pc:spChg>
        <pc:spChg chg="add mod">
          <ac:chgData name="Zhikang Tian" userId="c88ad625636abf18" providerId="LiveId" clId="{30D99146-77B9-4C43-A9BF-B65EC2635B0A}" dt="2023-12-02T23:47:40.558" v="3533"/>
          <ac:spMkLst>
            <pc:docMk/>
            <pc:sldMk cId="1576438961" sldId="280"/>
            <ac:spMk id="12" creationId="{84AEF384-4D8E-916B-675D-21E604009C43}"/>
          </ac:spMkLst>
        </pc:spChg>
        <pc:spChg chg="add del mod">
          <ac:chgData name="Zhikang Tian" userId="c88ad625636abf18" providerId="LiveId" clId="{30D99146-77B9-4C43-A9BF-B65EC2635B0A}" dt="2023-12-02T23:48:49.833" v="3548" actId="478"/>
          <ac:spMkLst>
            <pc:docMk/>
            <pc:sldMk cId="1576438961" sldId="280"/>
            <ac:spMk id="15" creationId="{D3669C2D-9A42-4EE7-A78E-534DE26A1335}"/>
          </ac:spMkLst>
        </pc:spChg>
        <pc:grpChg chg="add mod">
          <ac:chgData name="Zhikang Tian" userId="c88ad625636abf18" providerId="LiveId" clId="{30D99146-77B9-4C43-A9BF-B65EC2635B0A}" dt="2023-12-02T23:47:40.558" v="3533"/>
          <ac:grpSpMkLst>
            <pc:docMk/>
            <pc:sldMk cId="1576438961" sldId="280"/>
            <ac:grpSpMk id="8" creationId="{5783E92A-38F0-823F-761B-F06D6791D70C}"/>
          </ac:grpSpMkLst>
        </pc:grpChg>
        <pc:graphicFrameChg chg="add del mod modGraphic">
          <ac:chgData name="Zhikang Tian" userId="c88ad625636abf18" providerId="LiveId" clId="{30D99146-77B9-4C43-A9BF-B65EC2635B0A}" dt="2023-12-03T14:38:42.532" v="7064" actId="478"/>
          <ac:graphicFrameMkLst>
            <pc:docMk/>
            <pc:sldMk cId="1576438961" sldId="280"/>
            <ac:graphicFrameMk id="13" creationId="{DBA81C0C-01B4-6FC4-E198-BD51903BFECE}"/>
          </ac:graphicFrameMkLst>
        </pc:graphicFrameChg>
        <pc:picChg chg="add mod">
          <ac:chgData name="Zhikang Tian" userId="c88ad625636abf18" providerId="LiveId" clId="{30D99146-77B9-4C43-A9BF-B65EC2635B0A}" dt="2023-12-02T23:44:32.490" v="3442" actId="14100"/>
          <ac:picMkLst>
            <pc:docMk/>
            <pc:sldMk cId="1576438961" sldId="280"/>
            <ac:picMk id="4" creationId="{3A68AAC0-118B-D5D4-76D5-38399E74091D}"/>
          </ac:picMkLst>
        </pc:picChg>
        <pc:picChg chg="add mod">
          <ac:chgData name="Zhikang Tian" userId="c88ad625636abf18" providerId="LiveId" clId="{30D99146-77B9-4C43-A9BF-B65EC2635B0A}" dt="2023-12-02T23:55:59.664" v="3649" actId="1076"/>
          <ac:picMkLst>
            <pc:docMk/>
            <pc:sldMk cId="1576438961" sldId="280"/>
            <ac:picMk id="5" creationId="{5A7FAD5F-88C2-9236-79C8-0E0629180025}"/>
          </ac:picMkLst>
        </pc:picChg>
        <pc:picChg chg="add mod">
          <ac:chgData name="Zhikang Tian" userId="c88ad625636abf18" providerId="LiveId" clId="{30D99146-77B9-4C43-A9BF-B65EC2635B0A}" dt="2023-12-03T16:37:15.937" v="8161" actId="207"/>
          <ac:picMkLst>
            <pc:docMk/>
            <pc:sldMk cId="1576438961" sldId="280"/>
            <ac:picMk id="7" creationId="{07F3B6C5-F224-2DAB-F1F5-33894B7315B9}"/>
          </ac:picMkLst>
        </pc:picChg>
        <pc:picChg chg="add">
          <ac:chgData name="Zhikang Tian" userId="c88ad625636abf18" providerId="LiveId" clId="{30D99146-77B9-4C43-A9BF-B65EC2635B0A}" dt="2023-12-02T23:43:23.916" v="3430" actId="26606"/>
          <ac:picMkLst>
            <pc:docMk/>
            <pc:sldMk cId="1576438961" sldId="280"/>
            <ac:picMk id="11" creationId="{6DAB2DF7-34C9-45C2-BB70-6797ACA67C2A}"/>
          </ac:picMkLst>
        </pc:picChg>
      </pc:sldChg>
      <pc:sldChg chg="addSp delSp modSp new mod modTransition modClrScheme chgLayout">
        <pc:chgData name="Zhikang Tian" userId="c88ad625636abf18" providerId="LiveId" clId="{30D99146-77B9-4C43-A9BF-B65EC2635B0A}" dt="2023-12-04T06:41:27.562" v="8876" actId="20577"/>
        <pc:sldMkLst>
          <pc:docMk/>
          <pc:sldMk cId="781693651" sldId="281"/>
        </pc:sldMkLst>
        <pc:spChg chg="del mod ord">
          <ac:chgData name="Zhikang Tian" userId="c88ad625636abf18" providerId="LiveId" clId="{30D99146-77B9-4C43-A9BF-B65EC2635B0A}" dt="2023-12-03T00:13:06.393" v="3654" actId="700"/>
          <ac:spMkLst>
            <pc:docMk/>
            <pc:sldMk cId="781693651" sldId="281"/>
            <ac:spMk id="2" creationId="{247BA7CB-A6DC-F1DA-B494-4573D29555FC}"/>
          </ac:spMkLst>
        </pc:spChg>
        <pc:spChg chg="del mod ord">
          <ac:chgData name="Zhikang Tian" userId="c88ad625636abf18" providerId="LiveId" clId="{30D99146-77B9-4C43-A9BF-B65EC2635B0A}" dt="2023-12-03T00:13:06.393" v="3654" actId="700"/>
          <ac:spMkLst>
            <pc:docMk/>
            <pc:sldMk cId="781693651" sldId="281"/>
            <ac:spMk id="3" creationId="{AEE6B260-9AA0-D775-0CE4-B0A7D9FA7649}"/>
          </ac:spMkLst>
        </pc:spChg>
        <pc:spChg chg="add mod ord">
          <ac:chgData name="Zhikang Tian" userId="c88ad625636abf18" providerId="LiveId" clId="{30D99146-77B9-4C43-A9BF-B65EC2635B0A}" dt="2023-12-04T06:19:57.962" v="8749" actId="1076"/>
          <ac:spMkLst>
            <pc:docMk/>
            <pc:sldMk cId="781693651" sldId="281"/>
            <ac:spMk id="4" creationId="{F5489B0A-F370-093A-793F-25B4740E80F2}"/>
          </ac:spMkLst>
        </pc:spChg>
        <pc:spChg chg="add mod ord">
          <ac:chgData name="Zhikang Tian" userId="c88ad625636abf18" providerId="LiveId" clId="{30D99146-77B9-4C43-A9BF-B65EC2635B0A}" dt="2023-12-04T06:41:27.562" v="8876" actId="20577"/>
          <ac:spMkLst>
            <pc:docMk/>
            <pc:sldMk cId="781693651" sldId="281"/>
            <ac:spMk id="5" creationId="{221A64AC-EA3F-FF8D-A583-E000DE738D04}"/>
          </ac:spMkLst>
        </pc:spChg>
        <pc:picChg chg="add mod modCrop">
          <ac:chgData name="Zhikang Tian" userId="c88ad625636abf18" providerId="LiveId" clId="{30D99146-77B9-4C43-A9BF-B65EC2635B0A}" dt="2023-12-04T06:19:36.507" v="8743" actId="1076"/>
          <ac:picMkLst>
            <pc:docMk/>
            <pc:sldMk cId="781693651" sldId="281"/>
            <ac:picMk id="2" creationId="{B26E042C-55BD-51E4-C0D0-CAEF4012BD25}"/>
          </ac:picMkLst>
        </pc:picChg>
        <pc:picChg chg="add mod">
          <ac:chgData name="Zhikang Tian" userId="c88ad625636abf18" providerId="LiveId" clId="{30D99146-77B9-4C43-A9BF-B65EC2635B0A}" dt="2023-12-04T06:19:43.881" v="8745" actId="1076"/>
          <ac:picMkLst>
            <pc:docMk/>
            <pc:sldMk cId="781693651" sldId="281"/>
            <ac:picMk id="3" creationId="{FFF435BB-9952-2FF3-13DD-FD720DFFA863}"/>
          </ac:picMkLst>
        </pc:picChg>
      </pc:sldChg>
      <pc:sldChg chg="addSp delSp modSp new mod modTransition setBg modClrScheme chgLayout">
        <pc:chgData name="Zhikang Tian" userId="c88ad625636abf18" providerId="LiveId" clId="{30D99146-77B9-4C43-A9BF-B65EC2635B0A}" dt="2023-12-04T02:26:40.671" v="8419"/>
        <pc:sldMkLst>
          <pc:docMk/>
          <pc:sldMk cId="242992727" sldId="282"/>
        </pc:sldMkLst>
        <pc:spChg chg="del mod ord">
          <ac:chgData name="Zhikang Tian" userId="c88ad625636abf18" providerId="LiveId" clId="{30D99146-77B9-4C43-A9BF-B65EC2635B0A}" dt="2023-12-03T00:13:09.114" v="3655" actId="700"/>
          <ac:spMkLst>
            <pc:docMk/>
            <pc:sldMk cId="242992727" sldId="282"/>
            <ac:spMk id="2" creationId="{649A9EA6-294A-719B-A574-D8B2D894BC10}"/>
          </ac:spMkLst>
        </pc:spChg>
        <pc:spChg chg="del mod ord">
          <ac:chgData name="Zhikang Tian" userId="c88ad625636abf18" providerId="LiveId" clId="{30D99146-77B9-4C43-A9BF-B65EC2635B0A}" dt="2023-12-03T00:13:09.114" v="3655" actId="700"/>
          <ac:spMkLst>
            <pc:docMk/>
            <pc:sldMk cId="242992727" sldId="282"/>
            <ac:spMk id="3" creationId="{7C0E7247-EBC6-E459-0B64-977AC4143AB5}"/>
          </ac:spMkLst>
        </pc:spChg>
        <pc:spChg chg="add mod ord">
          <ac:chgData name="Zhikang Tian" userId="c88ad625636abf18" providerId="LiveId" clId="{30D99146-77B9-4C43-A9BF-B65EC2635B0A}" dt="2023-12-04T02:02:44.562" v="8348" actId="207"/>
          <ac:spMkLst>
            <pc:docMk/>
            <pc:sldMk cId="242992727" sldId="282"/>
            <ac:spMk id="4" creationId="{2F56622D-782F-0222-1BE8-BC39AE6018DA}"/>
          </ac:spMkLst>
        </pc:spChg>
        <pc:spChg chg="add mod ord">
          <ac:chgData name="Zhikang Tian" userId="c88ad625636abf18" providerId="LiveId" clId="{30D99146-77B9-4C43-A9BF-B65EC2635B0A}" dt="2023-12-04T02:18:49.589" v="8357" actId="14100"/>
          <ac:spMkLst>
            <pc:docMk/>
            <pc:sldMk cId="242992727" sldId="282"/>
            <ac:spMk id="5" creationId="{65B457E0-5B2A-7616-21EA-BBA370EAAC1D}"/>
          </ac:spMkLst>
        </pc:spChg>
        <pc:picChg chg="add mod">
          <ac:chgData name="Zhikang Tian" userId="c88ad625636abf18" providerId="LiveId" clId="{30D99146-77B9-4C43-A9BF-B65EC2635B0A}" dt="2023-12-04T02:01:29.929" v="8339" actId="27614"/>
          <ac:picMkLst>
            <pc:docMk/>
            <pc:sldMk cId="242992727" sldId="282"/>
            <ac:picMk id="2" creationId="{C8892498-E196-C7D5-DFC3-B1A14911FD45}"/>
          </ac:picMkLst>
        </pc:picChg>
        <pc:picChg chg="add del">
          <ac:chgData name="Zhikang Tian" userId="c88ad625636abf18" providerId="LiveId" clId="{30D99146-77B9-4C43-A9BF-B65EC2635B0A}" dt="2023-12-04T02:01:43.158" v="8344"/>
          <ac:picMkLst>
            <pc:docMk/>
            <pc:sldMk cId="242992727" sldId="282"/>
            <ac:picMk id="3" creationId="{1EECA39C-E5FC-8183-DDD1-13CAEBB2015E}"/>
          </ac:picMkLst>
        </pc:picChg>
      </pc:sldChg>
      <pc:sldChg chg="addSp delSp modSp new mod ord modTransition setBg modClrScheme chgLayout">
        <pc:chgData name="Zhikang Tian" userId="c88ad625636abf18" providerId="LiveId" clId="{30D99146-77B9-4C43-A9BF-B65EC2635B0A}" dt="2023-12-04T05:04:14.998" v="8432" actId="20577"/>
        <pc:sldMkLst>
          <pc:docMk/>
          <pc:sldMk cId="378563513" sldId="283"/>
        </pc:sldMkLst>
        <pc:spChg chg="add mod">
          <ac:chgData name="Zhikang Tian" userId="c88ad625636abf18" providerId="LiveId" clId="{30D99146-77B9-4C43-A9BF-B65EC2635B0A}" dt="2023-12-03T16:15:02.525" v="8028" actId="207"/>
          <ac:spMkLst>
            <pc:docMk/>
            <pc:sldMk cId="378563513" sldId="283"/>
            <ac:spMk id="2" creationId="{31A938B4-75A4-48BA-D972-CA3CBA952812}"/>
          </ac:spMkLst>
        </pc:spChg>
        <pc:spChg chg="del mod ord">
          <ac:chgData name="Zhikang Tian" userId="c88ad625636abf18" providerId="LiveId" clId="{30D99146-77B9-4C43-A9BF-B65EC2635B0A}" dt="2023-12-03T08:30:05.023" v="5080" actId="700"/>
          <ac:spMkLst>
            <pc:docMk/>
            <pc:sldMk cId="378563513" sldId="283"/>
            <ac:spMk id="2" creationId="{9F96FF3B-1E8A-72B9-CDB4-EAF6FCB2733F}"/>
          </ac:spMkLst>
        </pc:spChg>
        <pc:spChg chg="del mod ord">
          <ac:chgData name="Zhikang Tian" userId="c88ad625636abf18" providerId="LiveId" clId="{30D99146-77B9-4C43-A9BF-B65EC2635B0A}" dt="2023-12-03T08:30:05.023" v="5080" actId="700"/>
          <ac:spMkLst>
            <pc:docMk/>
            <pc:sldMk cId="378563513" sldId="283"/>
            <ac:spMk id="3" creationId="{193ACFB2-55C8-420C-271E-CDEB2C675A94}"/>
          </ac:spMkLst>
        </pc:spChg>
        <pc:spChg chg="add mod ord">
          <ac:chgData name="Zhikang Tian" userId="c88ad625636abf18" providerId="LiveId" clId="{30D99146-77B9-4C43-A9BF-B65EC2635B0A}" dt="2023-12-03T16:14:38.837" v="8018" actId="207"/>
          <ac:spMkLst>
            <pc:docMk/>
            <pc:sldMk cId="378563513" sldId="283"/>
            <ac:spMk id="4" creationId="{C0E91C69-4AA9-80C5-EB5D-C7246EBC1554}"/>
          </ac:spMkLst>
        </pc:spChg>
        <pc:spChg chg="add del mod ord">
          <ac:chgData name="Zhikang Tian" userId="c88ad625636abf18" providerId="LiveId" clId="{30D99146-77B9-4C43-A9BF-B65EC2635B0A}" dt="2023-12-03T08:39:39.930" v="5737" actId="478"/>
          <ac:spMkLst>
            <pc:docMk/>
            <pc:sldMk cId="378563513" sldId="283"/>
            <ac:spMk id="5" creationId="{1507D92B-A967-3E58-99CB-8FE746D4C460}"/>
          </ac:spMkLst>
        </pc:spChg>
        <pc:spChg chg="add mod">
          <ac:chgData name="Zhikang Tian" userId="c88ad625636abf18" providerId="LiveId" clId="{30D99146-77B9-4C43-A9BF-B65EC2635B0A}" dt="2023-12-03T16:16:35.182" v="8075" actId="1076"/>
          <ac:spMkLst>
            <pc:docMk/>
            <pc:sldMk cId="378563513" sldId="283"/>
            <ac:spMk id="6" creationId="{8441C57A-3002-E0D9-B3D4-D02A5D070E11}"/>
          </ac:spMkLst>
        </pc:spChg>
        <pc:spChg chg="add mod">
          <ac:chgData name="Zhikang Tian" userId="c88ad625636abf18" providerId="LiveId" clId="{30D99146-77B9-4C43-A9BF-B65EC2635B0A}" dt="2023-12-04T05:04:14.998" v="8432" actId="20577"/>
          <ac:spMkLst>
            <pc:docMk/>
            <pc:sldMk cId="378563513" sldId="283"/>
            <ac:spMk id="7" creationId="{FEAA60B2-81E1-D05A-9E50-7C477E522600}"/>
          </ac:spMkLst>
        </pc:spChg>
        <pc:spChg chg="add">
          <ac:chgData name="Zhikang Tian" userId="c88ad625636abf18" providerId="LiveId" clId="{30D99146-77B9-4C43-A9BF-B65EC2635B0A}" dt="2023-12-03T08:30:11.176" v="5081" actId="26606"/>
          <ac:spMkLst>
            <pc:docMk/>
            <pc:sldMk cId="378563513" sldId="283"/>
            <ac:spMk id="10" creationId="{50E53EDA-3B94-4F6B-9E86-D3BB9EBB9616}"/>
          </ac:spMkLst>
        </pc:spChg>
        <pc:cxnChg chg="add">
          <ac:chgData name="Zhikang Tian" userId="c88ad625636abf18" providerId="LiveId" clId="{30D99146-77B9-4C43-A9BF-B65EC2635B0A}" dt="2023-12-03T08:30:11.176" v="5081" actId="26606"/>
          <ac:cxnSpMkLst>
            <pc:docMk/>
            <pc:sldMk cId="378563513" sldId="283"/>
            <ac:cxnSpMk id="12" creationId="{30EFD79F-7790-479B-B7DB-BD0D8C101DDD}"/>
          </ac:cxnSpMkLst>
        </pc:cxnChg>
      </pc:sldChg>
      <pc:sldChg chg="modSp new del mod">
        <pc:chgData name="Zhikang Tian" userId="c88ad625636abf18" providerId="LiveId" clId="{30D99146-77B9-4C43-A9BF-B65EC2635B0A}" dt="2023-12-03T05:34:41.791" v="4801" actId="2696"/>
        <pc:sldMkLst>
          <pc:docMk/>
          <pc:sldMk cId="1306346702" sldId="283"/>
        </pc:sldMkLst>
        <pc:spChg chg="mod">
          <ac:chgData name="Zhikang Tian" userId="c88ad625636abf18" providerId="LiveId" clId="{30D99146-77B9-4C43-A9BF-B65EC2635B0A}" dt="2023-12-03T05:28:43.607" v="4493" actId="20577"/>
          <ac:spMkLst>
            <pc:docMk/>
            <pc:sldMk cId="1306346702" sldId="283"/>
            <ac:spMk id="2" creationId="{0E17C890-1A30-BDB3-6D5F-1054E55AADD2}"/>
          </ac:spMkLst>
        </pc:spChg>
      </pc:sldChg>
      <pc:sldChg chg="addSp modSp new mod ord modTransition setBg">
        <pc:chgData name="Zhikang Tian" userId="c88ad625636abf18" providerId="LiveId" clId="{30D99146-77B9-4C43-A9BF-B65EC2635B0A}" dt="2023-12-04T02:26:49.424" v="8420"/>
        <pc:sldMkLst>
          <pc:docMk/>
          <pc:sldMk cId="2200621841" sldId="284"/>
        </pc:sldMkLst>
        <pc:spChg chg="mod">
          <ac:chgData name="Zhikang Tian" userId="c88ad625636abf18" providerId="LiveId" clId="{30D99146-77B9-4C43-A9BF-B65EC2635B0A}" dt="2023-12-03T16:38:10.339" v="8173" actId="207"/>
          <ac:spMkLst>
            <pc:docMk/>
            <pc:sldMk cId="2200621841" sldId="284"/>
            <ac:spMk id="2" creationId="{365F53B6-9DA7-F1AA-10B7-4E9BB5416D20}"/>
          </ac:spMkLst>
        </pc:spChg>
        <pc:spChg chg="mod">
          <ac:chgData name="Zhikang Tian" userId="c88ad625636abf18" providerId="LiveId" clId="{30D99146-77B9-4C43-A9BF-B65EC2635B0A}" dt="2023-12-03T16:14:12.662" v="8013" actId="207"/>
          <ac:spMkLst>
            <pc:docMk/>
            <pc:sldMk cId="2200621841" sldId="284"/>
            <ac:spMk id="3" creationId="{82C7D3F7-7FCC-A34C-DEA0-E779CDE08C54}"/>
          </ac:spMkLst>
        </pc:spChg>
        <pc:spChg chg="add mod">
          <ac:chgData name="Zhikang Tian" userId="c88ad625636abf18" providerId="LiveId" clId="{30D99146-77B9-4C43-A9BF-B65EC2635B0A}" dt="2023-12-03T16:16:23.590" v="8073" actId="207"/>
          <ac:spMkLst>
            <pc:docMk/>
            <pc:sldMk cId="2200621841" sldId="284"/>
            <ac:spMk id="4" creationId="{A11A1D02-2EF7-B06B-591B-FBBF13D80908}"/>
          </ac:spMkLst>
        </pc:spChg>
        <pc:spChg chg="add">
          <ac:chgData name="Zhikang Tian" userId="c88ad625636abf18" providerId="LiveId" clId="{30D99146-77B9-4C43-A9BF-B65EC2635B0A}" dt="2023-12-03T08:38:17.804" v="5689" actId="26606"/>
          <ac:spMkLst>
            <pc:docMk/>
            <pc:sldMk cId="2200621841" sldId="284"/>
            <ac:spMk id="9" creationId="{151A9C99-FD39-4971-A548-0B9E5A2A6F69}"/>
          </ac:spMkLst>
        </pc:spChg>
        <pc:picChg chg="add">
          <ac:chgData name="Zhikang Tian" userId="c88ad625636abf18" providerId="LiveId" clId="{30D99146-77B9-4C43-A9BF-B65EC2635B0A}" dt="2023-12-03T08:38:17.804" v="5689" actId="26606"/>
          <ac:picMkLst>
            <pc:docMk/>
            <pc:sldMk cId="2200621841" sldId="284"/>
            <ac:picMk id="5" creationId="{2CC4CB17-41DB-1DB2-ED40-D884466DFDFE}"/>
          </ac:picMkLst>
        </pc:picChg>
        <pc:picChg chg="add">
          <ac:chgData name="Zhikang Tian" userId="c88ad625636abf18" providerId="LiveId" clId="{30D99146-77B9-4C43-A9BF-B65EC2635B0A}" dt="2023-12-03T08:38:17.804" v="5689" actId="26606"/>
          <ac:picMkLst>
            <pc:docMk/>
            <pc:sldMk cId="2200621841" sldId="284"/>
            <ac:picMk id="11" creationId="{6DAB2DF7-34C9-45C2-BB70-6797ACA67C2A}"/>
          </ac:picMkLst>
        </pc:picChg>
      </pc:sldChg>
      <pc:sldChg chg="delSp modSp mod modTransition">
        <pc:chgData name="Zhikang Tian" userId="c88ad625636abf18" providerId="LiveId" clId="{30D99146-77B9-4C43-A9BF-B65EC2635B0A}" dt="2023-12-04T02:23:07.654" v="8389"/>
        <pc:sldMkLst>
          <pc:docMk/>
          <pc:sldMk cId="3897080343" sldId="285"/>
        </pc:sldMkLst>
        <pc:spChg chg="mod">
          <ac:chgData name="Zhikang Tian" userId="c88ad625636abf18" providerId="LiveId" clId="{30D99146-77B9-4C43-A9BF-B65EC2635B0A}" dt="2023-12-04T02:19:39.506" v="8370" actId="1076"/>
          <ac:spMkLst>
            <pc:docMk/>
            <pc:sldMk cId="3897080343" sldId="285"/>
            <ac:spMk id="2" creationId="{95356B90-F0D8-4B81-DA4B-4653627DDA4C}"/>
          </ac:spMkLst>
        </pc:spChg>
        <pc:spChg chg="del">
          <ac:chgData name="Zhikang Tian" userId="c88ad625636abf18" providerId="LiveId" clId="{30D99146-77B9-4C43-A9BF-B65EC2635B0A}" dt="2023-12-03T16:32:48.010" v="8107" actId="478"/>
          <ac:spMkLst>
            <pc:docMk/>
            <pc:sldMk cId="3897080343" sldId="285"/>
            <ac:spMk id="3" creationId="{D01AE82A-F2D6-65CF-6407-45F12F5F90DB}"/>
          </ac:spMkLst>
        </pc:spChg>
        <pc:picChg chg="mod">
          <ac:chgData name="Zhikang Tian" userId="c88ad625636abf18" providerId="LiveId" clId="{30D99146-77B9-4C43-A9BF-B65EC2635B0A}" dt="2023-12-03T16:34:54.256" v="8131" actId="1076"/>
          <ac:picMkLst>
            <pc:docMk/>
            <pc:sldMk cId="3897080343" sldId="285"/>
            <ac:picMk id="5" creationId="{7143F235-832F-4680-6DD9-4918314A8B85}"/>
          </ac:picMkLst>
        </pc:picChg>
      </pc:sldChg>
      <pc:sldChg chg="modSp mod modTransition">
        <pc:chgData name="Zhikang Tian" userId="c88ad625636abf18" providerId="LiveId" clId="{30D99146-77B9-4C43-A9BF-B65EC2635B0A}" dt="2023-12-04T02:22:57.578" v="8388"/>
        <pc:sldMkLst>
          <pc:docMk/>
          <pc:sldMk cId="4224135033" sldId="286"/>
        </pc:sldMkLst>
        <pc:spChg chg="mod">
          <ac:chgData name="Zhikang Tian" userId="c88ad625636abf18" providerId="LiveId" clId="{30D99146-77B9-4C43-A9BF-B65EC2635B0A}" dt="2023-12-04T02:20:04.790" v="8376" actId="1076"/>
          <ac:spMkLst>
            <pc:docMk/>
            <pc:sldMk cId="4224135033" sldId="286"/>
            <ac:spMk id="2" creationId="{95356B90-F0D8-4B81-DA4B-4653627DDA4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BE165-99DC-4386-B7D4-1F3B3D4F2EA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381EF16-C067-4918-BB3C-C9037DBD1A09}">
      <dgm:prSet/>
      <dgm:spPr/>
      <dgm:t>
        <a:bodyPr/>
        <a:lstStyle/>
        <a:p>
          <a:r>
            <a:rPr kumimoji="1" lang="en-CA" b="1">
              <a:gradFill>
                <a:gsLst>
                  <a:gs pos="100000">
                    <a:srgbClr val="DEDEDE"/>
                  </a:gs>
                  <a:gs pos="0">
                    <a:schemeClr val="tx1"/>
                  </a:gs>
                </a:gsLst>
                <a:lin ang="4200000" scaled="0"/>
              </a:gradFill>
            </a:rPr>
            <a:t>Description: </a:t>
          </a:r>
          <a:r>
            <a:rPr kumimoji="1" lang="en-CA">
              <a:gradFill>
                <a:gsLst>
                  <a:gs pos="100000">
                    <a:srgbClr val="DEDEDE"/>
                  </a:gs>
                  <a:gs pos="0">
                    <a:schemeClr val="tx1"/>
                  </a:gs>
                </a:gsLst>
                <a:lin ang="4200000" scaled="0"/>
              </a:gradFill>
            </a:rPr>
            <a:t>This endpoint retrieves the current weather data for a specific location.</a:t>
          </a:r>
          <a:endParaRPr lang="en-US">
            <a:gradFill>
              <a:gsLst>
                <a:gs pos="100000">
                  <a:srgbClr val="DEDEDE"/>
                </a:gs>
                <a:gs pos="0">
                  <a:schemeClr val="tx1"/>
                </a:gs>
              </a:gsLst>
              <a:lin ang="4200000" scaled="0"/>
            </a:gradFill>
          </a:endParaRPr>
        </a:p>
      </dgm:t>
    </dgm:pt>
    <dgm:pt modelId="{4F373906-518F-4D2D-B604-43B9B6F40556}" type="parTrans" cxnId="{E3D41359-F5A3-4400-8E53-507AA6D74A2D}">
      <dgm:prSet/>
      <dgm:spPr/>
      <dgm:t>
        <a:bodyPr/>
        <a:lstStyle/>
        <a:p>
          <a:endParaRPr lang="en-US"/>
        </a:p>
      </dgm:t>
    </dgm:pt>
    <dgm:pt modelId="{B60793C6-17BA-4AD3-B700-21887572A6B3}" type="sibTrans" cxnId="{E3D41359-F5A3-4400-8E53-507AA6D74A2D}">
      <dgm:prSet/>
      <dgm:spPr/>
      <dgm:t>
        <a:bodyPr/>
        <a:lstStyle/>
        <a:p>
          <a:endParaRPr lang="en-US"/>
        </a:p>
      </dgm:t>
    </dgm:pt>
    <dgm:pt modelId="{299DD8FA-F520-46FE-B90C-3395148353C1}">
      <dgm:prSet/>
      <dgm:spPr/>
      <dgm:t>
        <a:bodyPr/>
        <a:lstStyle/>
        <a:p>
          <a:r>
            <a:rPr lang="en-CA" b="1" i="0">
              <a:gradFill>
                <a:gsLst>
                  <a:gs pos="100000">
                    <a:srgbClr val="DEDEDE"/>
                  </a:gs>
                  <a:gs pos="0">
                    <a:schemeClr val="tx1"/>
                  </a:gs>
                </a:gsLst>
                <a:lin ang="4200000" scaled="0"/>
              </a:gradFill>
            </a:rPr>
            <a:t>URL Structure</a:t>
          </a:r>
          <a:r>
            <a:rPr lang="en-CA" b="0" i="0">
              <a:gradFill>
                <a:gsLst>
                  <a:gs pos="100000">
                    <a:srgbClr val="DEDEDE"/>
                  </a:gs>
                  <a:gs pos="0">
                    <a:schemeClr val="tx1"/>
                  </a:gs>
                </a:gsLst>
                <a:lin ang="4200000" scaled="0"/>
              </a:gradFill>
            </a:rPr>
            <a:t>: https://</a:t>
          </a:r>
          <a:r>
            <a:rPr lang="en-CA" b="0" i="0" err="1">
              <a:gradFill>
                <a:gsLst>
                  <a:gs pos="100000">
                    <a:srgbClr val="DEDEDE"/>
                  </a:gs>
                  <a:gs pos="0">
                    <a:schemeClr val="tx1"/>
                  </a:gs>
                </a:gsLst>
                <a:lin ang="4200000" scaled="0"/>
              </a:gradFill>
            </a:rPr>
            <a:t>api.weatherapi.com</a:t>
          </a:r>
          <a:r>
            <a:rPr lang="en-CA" b="0" i="0">
              <a:gradFill>
                <a:gsLst>
                  <a:gs pos="100000">
                    <a:srgbClr val="DEDEDE"/>
                  </a:gs>
                  <a:gs pos="0">
                    <a:schemeClr val="tx1"/>
                  </a:gs>
                </a:gsLst>
                <a:lin ang="4200000" scaled="0"/>
              </a:gradFill>
            </a:rPr>
            <a:t>/v1/</a:t>
          </a:r>
          <a:r>
            <a:rPr lang="en-CA" b="0" i="0" err="1">
              <a:gradFill>
                <a:gsLst>
                  <a:gs pos="100000">
                    <a:srgbClr val="DEDEDE"/>
                  </a:gs>
                  <a:gs pos="0">
                    <a:schemeClr val="tx1"/>
                  </a:gs>
                </a:gsLst>
                <a:lin ang="4200000" scaled="0"/>
              </a:gradFill>
            </a:rPr>
            <a:t>current.json?key</a:t>
          </a:r>
          <a:r>
            <a:rPr lang="en-CA" b="0" i="0">
              <a:gradFill>
                <a:gsLst>
                  <a:gs pos="100000">
                    <a:srgbClr val="DEDEDE"/>
                  </a:gs>
                  <a:gs pos="0">
                    <a:schemeClr val="tx1"/>
                  </a:gs>
                </a:gsLst>
                <a:lin ang="4200000" scaled="0"/>
              </a:gradFill>
            </a:rPr>
            <a:t>=[API_KEY]&amp;q=[LOCATION]</a:t>
          </a:r>
          <a:endParaRPr lang="en-US">
            <a:gradFill>
              <a:gsLst>
                <a:gs pos="100000">
                  <a:srgbClr val="DEDEDE"/>
                </a:gs>
                <a:gs pos="0">
                  <a:schemeClr val="tx1"/>
                </a:gs>
              </a:gsLst>
              <a:lin ang="4200000" scaled="0"/>
            </a:gradFill>
          </a:endParaRPr>
        </a:p>
      </dgm:t>
    </dgm:pt>
    <dgm:pt modelId="{21E9BAA1-581B-450B-9F5F-A41C2C10B1D8}" type="parTrans" cxnId="{914A9249-FECB-47FA-A6DF-3E29CC29C070}">
      <dgm:prSet/>
      <dgm:spPr/>
      <dgm:t>
        <a:bodyPr/>
        <a:lstStyle/>
        <a:p>
          <a:endParaRPr lang="en-US"/>
        </a:p>
      </dgm:t>
    </dgm:pt>
    <dgm:pt modelId="{A608BF50-BC89-4BD2-9F08-72A4A8ACE90B}" type="sibTrans" cxnId="{914A9249-FECB-47FA-A6DF-3E29CC29C070}">
      <dgm:prSet/>
      <dgm:spPr/>
      <dgm:t>
        <a:bodyPr/>
        <a:lstStyle/>
        <a:p>
          <a:endParaRPr lang="en-US"/>
        </a:p>
      </dgm:t>
    </dgm:pt>
    <dgm:pt modelId="{F2679698-EC32-499C-BFAF-E9558BC3AA23}">
      <dgm:prSet/>
      <dgm:spPr/>
      <dgm:t>
        <a:bodyPr/>
        <a:lstStyle/>
        <a:p>
          <a:r>
            <a:rPr lang="en-CA" b="1" i="0">
              <a:gradFill>
                <a:gsLst>
                  <a:gs pos="100000">
                    <a:srgbClr val="DEDEDE"/>
                  </a:gs>
                  <a:gs pos="0">
                    <a:schemeClr val="tx1"/>
                  </a:gs>
                </a:gsLst>
                <a:lin ang="4200000" scaled="0"/>
              </a:gradFill>
            </a:rPr>
            <a:t>Class Involved in our Project</a:t>
          </a:r>
          <a:r>
            <a:rPr lang="en-CA" b="0" i="0">
              <a:gradFill>
                <a:gsLst>
                  <a:gs pos="100000">
                    <a:srgbClr val="DEDEDE"/>
                  </a:gs>
                  <a:gs pos="0">
                    <a:schemeClr val="tx1"/>
                  </a:gs>
                </a:gsLst>
                <a:lin ang="4200000" scaled="0"/>
              </a:gradFill>
            </a:rPr>
            <a:t>: </a:t>
          </a:r>
          <a:r>
            <a:rPr lang="en-CA" b="0" i="0" err="1">
              <a:gradFill>
                <a:gsLst>
                  <a:gs pos="100000">
                    <a:srgbClr val="DEDEDE"/>
                  </a:gs>
                  <a:gs pos="0">
                    <a:schemeClr val="tx1"/>
                  </a:gs>
                </a:gsLst>
                <a:lin ang="4200000" scaled="0"/>
              </a:gradFill>
            </a:rPr>
            <a:t>APIDataAccessObject</a:t>
          </a:r>
          <a:r>
            <a:rPr lang="en-CA" b="0" i="0">
              <a:gradFill>
                <a:gsLst>
                  <a:gs pos="100000">
                    <a:srgbClr val="DEDEDE"/>
                  </a:gs>
                  <a:gs pos="0">
                    <a:schemeClr val="tx1"/>
                  </a:gs>
                </a:gsLst>
                <a:lin ang="4200000" scaled="0"/>
              </a:gradFill>
            </a:rPr>
            <a:t>, Weather, Weather Use Cases and Weather Interface Adapters.</a:t>
          </a:r>
          <a:endParaRPr lang="en-US">
            <a:gradFill>
              <a:gsLst>
                <a:gs pos="100000">
                  <a:srgbClr val="DEDEDE"/>
                </a:gs>
                <a:gs pos="0">
                  <a:schemeClr val="tx1"/>
                </a:gs>
              </a:gsLst>
              <a:lin ang="4200000" scaled="0"/>
            </a:gradFill>
          </a:endParaRPr>
        </a:p>
      </dgm:t>
    </dgm:pt>
    <dgm:pt modelId="{3A68C2E6-2B2B-41F5-9447-9A03E5E7620F}" type="parTrans" cxnId="{9AF763A6-E64F-4247-9478-041F21561CA5}">
      <dgm:prSet/>
      <dgm:spPr/>
      <dgm:t>
        <a:bodyPr/>
        <a:lstStyle/>
        <a:p>
          <a:endParaRPr lang="en-US"/>
        </a:p>
      </dgm:t>
    </dgm:pt>
    <dgm:pt modelId="{0D4CDBD8-D290-4604-868F-4D99F5388992}" type="sibTrans" cxnId="{9AF763A6-E64F-4247-9478-041F21561CA5}">
      <dgm:prSet/>
      <dgm:spPr/>
      <dgm:t>
        <a:bodyPr/>
        <a:lstStyle/>
        <a:p>
          <a:endParaRPr lang="en-US"/>
        </a:p>
      </dgm:t>
    </dgm:pt>
    <dgm:pt modelId="{3CF9C14B-B2D8-46E5-BABD-5476AABD6776}">
      <dgm:prSet/>
      <dgm:spPr/>
      <dgm:t>
        <a:bodyPr/>
        <a:lstStyle/>
        <a:p>
          <a:r>
            <a:rPr lang="en-CA" b="1" i="0">
              <a:gradFill>
                <a:gsLst>
                  <a:gs pos="100000">
                    <a:srgbClr val="DEDEDE"/>
                  </a:gs>
                  <a:gs pos="0">
                    <a:schemeClr val="tx1"/>
                  </a:gs>
                </a:gsLst>
                <a:lin ang="4200000" scaled="0"/>
              </a:gradFill>
            </a:rPr>
            <a:t>Method</a:t>
          </a:r>
          <a:r>
            <a:rPr lang="en-CA" b="0" i="0">
              <a:gradFill>
                <a:gsLst>
                  <a:gs pos="100000">
                    <a:srgbClr val="DEDEDE"/>
                  </a:gs>
                  <a:gs pos="0">
                    <a:schemeClr val="tx1"/>
                  </a:gs>
                </a:gsLst>
                <a:lin ang="4200000" scaled="0"/>
              </a:gradFill>
            </a:rPr>
            <a:t>: getWeather(String location)</a:t>
          </a:r>
          <a:endParaRPr lang="en-US">
            <a:gradFill>
              <a:gsLst>
                <a:gs pos="100000">
                  <a:srgbClr val="DEDEDE"/>
                </a:gs>
                <a:gs pos="0">
                  <a:schemeClr val="tx1"/>
                </a:gs>
              </a:gsLst>
              <a:lin ang="4200000" scaled="0"/>
            </a:gradFill>
          </a:endParaRPr>
        </a:p>
      </dgm:t>
    </dgm:pt>
    <dgm:pt modelId="{08914914-4AF6-4E12-96DA-D0319B5CA85D}" type="parTrans" cxnId="{B9EC9B93-3E06-4316-AD05-4438A7A0D6A6}">
      <dgm:prSet/>
      <dgm:spPr/>
      <dgm:t>
        <a:bodyPr/>
        <a:lstStyle/>
        <a:p>
          <a:endParaRPr lang="en-US"/>
        </a:p>
      </dgm:t>
    </dgm:pt>
    <dgm:pt modelId="{2BF00DBD-B81F-485A-927F-4B889715C050}" type="sibTrans" cxnId="{B9EC9B93-3E06-4316-AD05-4438A7A0D6A6}">
      <dgm:prSet/>
      <dgm:spPr/>
      <dgm:t>
        <a:bodyPr/>
        <a:lstStyle/>
        <a:p>
          <a:endParaRPr lang="en-US"/>
        </a:p>
      </dgm:t>
    </dgm:pt>
    <dgm:pt modelId="{D19A861C-7BEB-4029-8B53-A65DB71D3DE1}">
      <dgm:prSet/>
      <dgm:spPr/>
      <dgm:t>
        <a:bodyPr/>
        <a:lstStyle/>
        <a:p>
          <a:r>
            <a:rPr lang="en-CA" b="1" i="0">
              <a:gradFill>
                <a:gsLst>
                  <a:gs pos="100000">
                    <a:srgbClr val="DEDEDE"/>
                  </a:gs>
                  <a:gs pos="0">
                    <a:schemeClr val="tx1"/>
                  </a:gs>
                </a:gsLst>
                <a:lin ang="4200000" scaled="0"/>
              </a:gradFill>
            </a:rPr>
            <a:t>Functionality</a:t>
          </a:r>
          <a:r>
            <a:rPr lang="en-CA" b="0" i="0">
              <a:gradFill>
                <a:gsLst>
                  <a:gs pos="100000">
                    <a:srgbClr val="DEDEDE"/>
                  </a:gs>
                  <a:gs pos="0">
                    <a:schemeClr val="tx1"/>
                  </a:gs>
                </a:gsLst>
                <a:lin ang="4200000" scaled="0"/>
              </a:gradFill>
            </a:rPr>
            <a:t>: When user requests the weather for a specific location, this endpoint is called. The response includes data such as temperature, conditions, and time.</a:t>
          </a:r>
          <a:endParaRPr lang="en-US">
            <a:gradFill>
              <a:gsLst>
                <a:gs pos="100000">
                  <a:srgbClr val="DEDEDE"/>
                </a:gs>
                <a:gs pos="0">
                  <a:schemeClr val="tx1"/>
                </a:gs>
              </a:gsLst>
              <a:lin ang="4200000" scaled="0"/>
            </a:gradFill>
          </a:endParaRPr>
        </a:p>
      </dgm:t>
    </dgm:pt>
    <dgm:pt modelId="{220796CF-E10C-4E9E-AE1A-D93EFF634913}" type="parTrans" cxnId="{4D9C841E-9B51-46A7-9FAF-1D6569696755}">
      <dgm:prSet/>
      <dgm:spPr/>
      <dgm:t>
        <a:bodyPr/>
        <a:lstStyle/>
        <a:p>
          <a:endParaRPr lang="en-US"/>
        </a:p>
      </dgm:t>
    </dgm:pt>
    <dgm:pt modelId="{9FE086ED-225F-40A6-9DD5-E70E20503D61}" type="sibTrans" cxnId="{4D9C841E-9B51-46A7-9FAF-1D6569696755}">
      <dgm:prSet/>
      <dgm:spPr/>
      <dgm:t>
        <a:bodyPr/>
        <a:lstStyle/>
        <a:p>
          <a:endParaRPr lang="en-US"/>
        </a:p>
      </dgm:t>
    </dgm:pt>
    <dgm:pt modelId="{CEC5DCD0-EFCE-C543-9DA6-A5DFF2D42AF1}" type="pres">
      <dgm:prSet presAssocID="{DD0BE165-99DC-4386-B7D4-1F3B3D4F2EA9}" presName="linear" presStyleCnt="0">
        <dgm:presLayoutVars>
          <dgm:animLvl val="lvl"/>
          <dgm:resizeHandles val="exact"/>
        </dgm:presLayoutVars>
      </dgm:prSet>
      <dgm:spPr/>
    </dgm:pt>
    <dgm:pt modelId="{98EF0F58-D34A-FA4A-ACEF-FE066271B0E5}" type="pres">
      <dgm:prSet presAssocID="{6381EF16-C067-4918-BB3C-C9037DBD1A09}" presName="parentText" presStyleLbl="node1" presStyleIdx="0" presStyleCnt="5">
        <dgm:presLayoutVars>
          <dgm:chMax val="0"/>
          <dgm:bulletEnabled val="1"/>
        </dgm:presLayoutVars>
      </dgm:prSet>
      <dgm:spPr/>
    </dgm:pt>
    <dgm:pt modelId="{F1F40DB9-3F92-184D-9880-3394CBCFAA15}" type="pres">
      <dgm:prSet presAssocID="{B60793C6-17BA-4AD3-B700-21887572A6B3}" presName="spacer" presStyleCnt="0"/>
      <dgm:spPr/>
    </dgm:pt>
    <dgm:pt modelId="{10E99BA4-28F2-694E-B661-7A7D757EE960}" type="pres">
      <dgm:prSet presAssocID="{299DD8FA-F520-46FE-B90C-3395148353C1}" presName="parentText" presStyleLbl="node1" presStyleIdx="1" presStyleCnt="5">
        <dgm:presLayoutVars>
          <dgm:chMax val="0"/>
          <dgm:bulletEnabled val="1"/>
        </dgm:presLayoutVars>
      </dgm:prSet>
      <dgm:spPr/>
    </dgm:pt>
    <dgm:pt modelId="{D76E7220-5E86-B54E-8F5C-30BC1DF6D0B4}" type="pres">
      <dgm:prSet presAssocID="{A608BF50-BC89-4BD2-9F08-72A4A8ACE90B}" presName="spacer" presStyleCnt="0"/>
      <dgm:spPr/>
    </dgm:pt>
    <dgm:pt modelId="{BD9A9E27-8F4A-AB43-B05E-0BE41907853E}" type="pres">
      <dgm:prSet presAssocID="{F2679698-EC32-499C-BFAF-E9558BC3AA23}" presName="parentText" presStyleLbl="node1" presStyleIdx="2" presStyleCnt="5">
        <dgm:presLayoutVars>
          <dgm:chMax val="0"/>
          <dgm:bulletEnabled val="1"/>
        </dgm:presLayoutVars>
      </dgm:prSet>
      <dgm:spPr/>
    </dgm:pt>
    <dgm:pt modelId="{EBED88C0-C9BA-7743-AE52-BDE2AF346BF2}" type="pres">
      <dgm:prSet presAssocID="{0D4CDBD8-D290-4604-868F-4D99F5388992}" presName="spacer" presStyleCnt="0"/>
      <dgm:spPr/>
    </dgm:pt>
    <dgm:pt modelId="{5C2CE408-21CB-A041-B4E1-87615556ECBD}" type="pres">
      <dgm:prSet presAssocID="{3CF9C14B-B2D8-46E5-BABD-5476AABD6776}" presName="parentText" presStyleLbl="node1" presStyleIdx="3" presStyleCnt="5">
        <dgm:presLayoutVars>
          <dgm:chMax val="0"/>
          <dgm:bulletEnabled val="1"/>
        </dgm:presLayoutVars>
      </dgm:prSet>
      <dgm:spPr/>
    </dgm:pt>
    <dgm:pt modelId="{B05562EF-1DB4-7D48-8425-DD33DDA4DC77}" type="pres">
      <dgm:prSet presAssocID="{2BF00DBD-B81F-485A-927F-4B889715C050}" presName="spacer" presStyleCnt="0"/>
      <dgm:spPr/>
    </dgm:pt>
    <dgm:pt modelId="{78F51EA5-E3F7-0B4F-B8B0-9CD0980DBC10}" type="pres">
      <dgm:prSet presAssocID="{D19A861C-7BEB-4029-8B53-A65DB71D3DE1}" presName="parentText" presStyleLbl="node1" presStyleIdx="4" presStyleCnt="5">
        <dgm:presLayoutVars>
          <dgm:chMax val="0"/>
          <dgm:bulletEnabled val="1"/>
        </dgm:presLayoutVars>
      </dgm:prSet>
      <dgm:spPr/>
    </dgm:pt>
  </dgm:ptLst>
  <dgm:cxnLst>
    <dgm:cxn modelId="{2795390C-2912-024B-B2F0-FA19813763A0}" type="presOf" srcId="{3CF9C14B-B2D8-46E5-BABD-5476AABD6776}" destId="{5C2CE408-21CB-A041-B4E1-87615556ECBD}" srcOrd="0" destOrd="0" presId="urn:microsoft.com/office/officeart/2005/8/layout/vList2"/>
    <dgm:cxn modelId="{4D9C841E-9B51-46A7-9FAF-1D6569696755}" srcId="{DD0BE165-99DC-4386-B7D4-1F3B3D4F2EA9}" destId="{D19A861C-7BEB-4029-8B53-A65DB71D3DE1}" srcOrd="4" destOrd="0" parTransId="{220796CF-E10C-4E9E-AE1A-D93EFF634913}" sibTransId="{9FE086ED-225F-40A6-9DD5-E70E20503D61}"/>
    <dgm:cxn modelId="{B279A639-F392-AF49-9725-75F7639C5344}" type="presOf" srcId="{299DD8FA-F520-46FE-B90C-3395148353C1}" destId="{10E99BA4-28F2-694E-B661-7A7D757EE960}" srcOrd="0" destOrd="0" presId="urn:microsoft.com/office/officeart/2005/8/layout/vList2"/>
    <dgm:cxn modelId="{914A9249-FECB-47FA-A6DF-3E29CC29C070}" srcId="{DD0BE165-99DC-4386-B7D4-1F3B3D4F2EA9}" destId="{299DD8FA-F520-46FE-B90C-3395148353C1}" srcOrd="1" destOrd="0" parTransId="{21E9BAA1-581B-450B-9F5F-A41C2C10B1D8}" sibTransId="{A608BF50-BC89-4BD2-9F08-72A4A8ACE90B}"/>
    <dgm:cxn modelId="{D341A74C-C1B9-AA4A-8B0E-D31D270725DC}" type="presOf" srcId="{6381EF16-C067-4918-BB3C-C9037DBD1A09}" destId="{98EF0F58-D34A-FA4A-ACEF-FE066271B0E5}" srcOrd="0" destOrd="0" presId="urn:microsoft.com/office/officeart/2005/8/layout/vList2"/>
    <dgm:cxn modelId="{E3D41359-F5A3-4400-8E53-507AA6D74A2D}" srcId="{DD0BE165-99DC-4386-B7D4-1F3B3D4F2EA9}" destId="{6381EF16-C067-4918-BB3C-C9037DBD1A09}" srcOrd="0" destOrd="0" parTransId="{4F373906-518F-4D2D-B604-43B9B6F40556}" sibTransId="{B60793C6-17BA-4AD3-B700-21887572A6B3}"/>
    <dgm:cxn modelId="{23CD5081-F1D6-7A48-A333-30AE5E2A4B19}" type="presOf" srcId="{D19A861C-7BEB-4029-8B53-A65DB71D3DE1}" destId="{78F51EA5-E3F7-0B4F-B8B0-9CD0980DBC10}" srcOrd="0" destOrd="0" presId="urn:microsoft.com/office/officeart/2005/8/layout/vList2"/>
    <dgm:cxn modelId="{C0FF3C87-2D56-7B41-8FEE-5E7367907281}" type="presOf" srcId="{DD0BE165-99DC-4386-B7D4-1F3B3D4F2EA9}" destId="{CEC5DCD0-EFCE-C543-9DA6-A5DFF2D42AF1}" srcOrd="0" destOrd="0" presId="urn:microsoft.com/office/officeart/2005/8/layout/vList2"/>
    <dgm:cxn modelId="{B9EC9B93-3E06-4316-AD05-4438A7A0D6A6}" srcId="{DD0BE165-99DC-4386-B7D4-1F3B3D4F2EA9}" destId="{3CF9C14B-B2D8-46E5-BABD-5476AABD6776}" srcOrd="3" destOrd="0" parTransId="{08914914-4AF6-4E12-96DA-D0319B5CA85D}" sibTransId="{2BF00DBD-B81F-485A-927F-4B889715C050}"/>
    <dgm:cxn modelId="{9AF763A6-E64F-4247-9478-041F21561CA5}" srcId="{DD0BE165-99DC-4386-B7D4-1F3B3D4F2EA9}" destId="{F2679698-EC32-499C-BFAF-E9558BC3AA23}" srcOrd="2" destOrd="0" parTransId="{3A68C2E6-2B2B-41F5-9447-9A03E5E7620F}" sibTransId="{0D4CDBD8-D290-4604-868F-4D99F5388992}"/>
    <dgm:cxn modelId="{3401AEDB-ABA2-E24E-BC81-8C3E008C1D79}" type="presOf" srcId="{F2679698-EC32-499C-BFAF-E9558BC3AA23}" destId="{BD9A9E27-8F4A-AB43-B05E-0BE41907853E}" srcOrd="0" destOrd="0" presId="urn:microsoft.com/office/officeart/2005/8/layout/vList2"/>
    <dgm:cxn modelId="{E5781FB0-B659-1140-9474-F7E6F1A65B5A}" type="presParOf" srcId="{CEC5DCD0-EFCE-C543-9DA6-A5DFF2D42AF1}" destId="{98EF0F58-D34A-FA4A-ACEF-FE066271B0E5}" srcOrd="0" destOrd="0" presId="urn:microsoft.com/office/officeart/2005/8/layout/vList2"/>
    <dgm:cxn modelId="{F56E3EDB-91B5-F74E-BBBA-B9F7E4BCEBB2}" type="presParOf" srcId="{CEC5DCD0-EFCE-C543-9DA6-A5DFF2D42AF1}" destId="{F1F40DB9-3F92-184D-9880-3394CBCFAA15}" srcOrd="1" destOrd="0" presId="urn:microsoft.com/office/officeart/2005/8/layout/vList2"/>
    <dgm:cxn modelId="{C8AD679C-D33B-654C-80E8-E0EB0D406AC3}" type="presParOf" srcId="{CEC5DCD0-EFCE-C543-9DA6-A5DFF2D42AF1}" destId="{10E99BA4-28F2-694E-B661-7A7D757EE960}" srcOrd="2" destOrd="0" presId="urn:microsoft.com/office/officeart/2005/8/layout/vList2"/>
    <dgm:cxn modelId="{2B9DA754-3F6F-9548-9A08-F92480EEB8E4}" type="presParOf" srcId="{CEC5DCD0-EFCE-C543-9DA6-A5DFF2D42AF1}" destId="{D76E7220-5E86-B54E-8F5C-30BC1DF6D0B4}" srcOrd="3" destOrd="0" presId="urn:microsoft.com/office/officeart/2005/8/layout/vList2"/>
    <dgm:cxn modelId="{C55ED975-C82D-5E44-B22B-912642C92576}" type="presParOf" srcId="{CEC5DCD0-EFCE-C543-9DA6-A5DFF2D42AF1}" destId="{BD9A9E27-8F4A-AB43-B05E-0BE41907853E}" srcOrd="4" destOrd="0" presId="urn:microsoft.com/office/officeart/2005/8/layout/vList2"/>
    <dgm:cxn modelId="{DEC4820D-DBE1-CB44-B5C9-43D9B7483735}" type="presParOf" srcId="{CEC5DCD0-EFCE-C543-9DA6-A5DFF2D42AF1}" destId="{EBED88C0-C9BA-7743-AE52-BDE2AF346BF2}" srcOrd="5" destOrd="0" presId="urn:microsoft.com/office/officeart/2005/8/layout/vList2"/>
    <dgm:cxn modelId="{F79F9A48-25FE-8D4D-9418-256C58DAAA3C}" type="presParOf" srcId="{CEC5DCD0-EFCE-C543-9DA6-A5DFF2D42AF1}" destId="{5C2CE408-21CB-A041-B4E1-87615556ECBD}" srcOrd="6" destOrd="0" presId="urn:microsoft.com/office/officeart/2005/8/layout/vList2"/>
    <dgm:cxn modelId="{3CEEC806-AE9F-7E49-919D-1FC0724DA922}" type="presParOf" srcId="{CEC5DCD0-EFCE-C543-9DA6-A5DFF2D42AF1}" destId="{B05562EF-1DB4-7D48-8425-DD33DDA4DC77}" srcOrd="7" destOrd="0" presId="urn:microsoft.com/office/officeart/2005/8/layout/vList2"/>
    <dgm:cxn modelId="{D9630EB3-3219-3B47-81CA-63C41A844C13}" type="presParOf" srcId="{CEC5DCD0-EFCE-C543-9DA6-A5DFF2D42AF1}" destId="{78F51EA5-E3F7-0B4F-B8B0-9CD0980DBC1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F0F58-D34A-FA4A-ACEF-FE066271B0E5}">
      <dsp:nvSpPr>
        <dsp:cNvPr id="0" name=""/>
        <dsp:cNvSpPr/>
      </dsp:nvSpPr>
      <dsp:spPr>
        <a:xfrm>
          <a:off x="0" y="232767"/>
          <a:ext cx="6102676" cy="839109"/>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CA" sz="1500" b="1" kern="1200">
              <a:gradFill>
                <a:gsLst>
                  <a:gs pos="100000">
                    <a:srgbClr val="DEDEDE"/>
                  </a:gs>
                  <a:gs pos="0">
                    <a:schemeClr val="tx1"/>
                  </a:gs>
                </a:gsLst>
                <a:lin ang="4200000" scaled="0"/>
              </a:gradFill>
            </a:rPr>
            <a:t>Description: </a:t>
          </a:r>
          <a:r>
            <a:rPr kumimoji="1" lang="en-CA" sz="1500" kern="1200">
              <a:gradFill>
                <a:gsLst>
                  <a:gs pos="100000">
                    <a:srgbClr val="DEDEDE"/>
                  </a:gs>
                  <a:gs pos="0">
                    <a:schemeClr val="tx1"/>
                  </a:gs>
                </a:gsLst>
                <a:lin ang="4200000" scaled="0"/>
              </a:gradFill>
            </a:rPr>
            <a:t>This endpoint retrieves the current weather data for a specific location.</a:t>
          </a:r>
          <a:endParaRPr lang="en-US" sz="1500" kern="1200">
            <a:gradFill>
              <a:gsLst>
                <a:gs pos="100000">
                  <a:srgbClr val="DEDEDE"/>
                </a:gs>
                <a:gs pos="0">
                  <a:schemeClr val="tx1"/>
                </a:gs>
              </a:gsLst>
              <a:lin ang="4200000" scaled="0"/>
            </a:gradFill>
          </a:endParaRPr>
        </a:p>
      </dsp:txBody>
      <dsp:txXfrm>
        <a:off x="40962" y="273729"/>
        <a:ext cx="6020752" cy="757185"/>
      </dsp:txXfrm>
    </dsp:sp>
    <dsp:sp modelId="{10E99BA4-28F2-694E-B661-7A7D757EE960}">
      <dsp:nvSpPr>
        <dsp:cNvPr id="0" name=""/>
        <dsp:cNvSpPr/>
      </dsp:nvSpPr>
      <dsp:spPr>
        <a:xfrm>
          <a:off x="0" y="1115076"/>
          <a:ext cx="6102676" cy="839109"/>
        </a:xfrm>
        <a:prstGeom prst="roundRect">
          <a:avLst/>
        </a:prstGeom>
        <a:gradFill rotWithShape="0">
          <a:gsLst>
            <a:gs pos="0">
              <a:schemeClr val="accent2">
                <a:hueOff val="403396"/>
                <a:satOff val="-214"/>
                <a:lumOff val="1421"/>
                <a:alphaOff val="0"/>
                <a:tint val="98000"/>
                <a:lumMod val="100000"/>
              </a:schemeClr>
            </a:gs>
            <a:gs pos="100000">
              <a:schemeClr val="accent2">
                <a:hueOff val="403396"/>
                <a:satOff val="-214"/>
                <a:lumOff val="142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URL Structure</a:t>
          </a:r>
          <a:r>
            <a:rPr lang="en-CA" sz="1500" b="0" i="0" kern="1200">
              <a:gradFill>
                <a:gsLst>
                  <a:gs pos="100000">
                    <a:srgbClr val="DEDEDE"/>
                  </a:gs>
                  <a:gs pos="0">
                    <a:schemeClr val="tx1"/>
                  </a:gs>
                </a:gsLst>
                <a:lin ang="4200000" scaled="0"/>
              </a:gradFill>
            </a:rPr>
            <a:t>: https://</a:t>
          </a:r>
          <a:r>
            <a:rPr lang="en-CA" sz="1500" b="0" i="0" kern="1200" err="1">
              <a:gradFill>
                <a:gsLst>
                  <a:gs pos="100000">
                    <a:srgbClr val="DEDEDE"/>
                  </a:gs>
                  <a:gs pos="0">
                    <a:schemeClr val="tx1"/>
                  </a:gs>
                </a:gsLst>
                <a:lin ang="4200000" scaled="0"/>
              </a:gradFill>
            </a:rPr>
            <a:t>api.weatherapi.com</a:t>
          </a:r>
          <a:r>
            <a:rPr lang="en-CA" sz="1500" b="0" i="0" kern="1200">
              <a:gradFill>
                <a:gsLst>
                  <a:gs pos="100000">
                    <a:srgbClr val="DEDEDE"/>
                  </a:gs>
                  <a:gs pos="0">
                    <a:schemeClr val="tx1"/>
                  </a:gs>
                </a:gsLst>
                <a:lin ang="4200000" scaled="0"/>
              </a:gradFill>
            </a:rPr>
            <a:t>/v1/</a:t>
          </a:r>
          <a:r>
            <a:rPr lang="en-CA" sz="1500" b="0" i="0" kern="1200" err="1">
              <a:gradFill>
                <a:gsLst>
                  <a:gs pos="100000">
                    <a:srgbClr val="DEDEDE"/>
                  </a:gs>
                  <a:gs pos="0">
                    <a:schemeClr val="tx1"/>
                  </a:gs>
                </a:gsLst>
                <a:lin ang="4200000" scaled="0"/>
              </a:gradFill>
            </a:rPr>
            <a:t>current.json?key</a:t>
          </a:r>
          <a:r>
            <a:rPr lang="en-CA" sz="1500" b="0" i="0" kern="1200">
              <a:gradFill>
                <a:gsLst>
                  <a:gs pos="100000">
                    <a:srgbClr val="DEDEDE"/>
                  </a:gs>
                  <a:gs pos="0">
                    <a:schemeClr val="tx1"/>
                  </a:gs>
                </a:gsLst>
                <a:lin ang="4200000" scaled="0"/>
              </a:gradFill>
            </a:rPr>
            <a:t>=[API_KEY]&amp;q=[LOCATION]</a:t>
          </a:r>
          <a:endParaRPr lang="en-US" sz="1500" kern="1200">
            <a:gradFill>
              <a:gsLst>
                <a:gs pos="100000">
                  <a:srgbClr val="DEDEDE"/>
                </a:gs>
                <a:gs pos="0">
                  <a:schemeClr val="tx1"/>
                </a:gs>
              </a:gsLst>
              <a:lin ang="4200000" scaled="0"/>
            </a:gradFill>
          </a:endParaRPr>
        </a:p>
      </dsp:txBody>
      <dsp:txXfrm>
        <a:off x="40962" y="1156038"/>
        <a:ext cx="6020752" cy="757185"/>
      </dsp:txXfrm>
    </dsp:sp>
    <dsp:sp modelId="{BD9A9E27-8F4A-AB43-B05E-0BE41907853E}">
      <dsp:nvSpPr>
        <dsp:cNvPr id="0" name=""/>
        <dsp:cNvSpPr/>
      </dsp:nvSpPr>
      <dsp:spPr>
        <a:xfrm>
          <a:off x="0" y="1997386"/>
          <a:ext cx="6102676" cy="839109"/>
        </a:xfrm>
        <a:prstGeom prst="roundRect">
          <a:avLst/>
        </a:prstGeom>
        <a:gradFill rotWithShape="0">
          <a:gsLst>
            <a:gs pos="0">
              <a:schemeClr val="accent2">
                <a:hueOff val="806792"/>
                <a:satOff val="-428"/>
                <a:lumOff val="2842"/>
                <a:alphaOff val="0"/>
                <a:tint val="98000"/>
                <a:lumMod val="100000"/>
              </a:schemeClr>
            </a:gs>
            <a:gs pos="100000">
              <a:schemeClr val="accent2">
                <a:hueOff val="806792"/>
                <a:satOff val="-428"/>
                <a:lumOff val="284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Class Involved in our Project</a:t>
          </a:r>
          <a:r>
            <a:rPr lang="en-CA" sz="1500" b="0" i="0" kern="1200">
              <a:gradFill>
                <a:gsLst>
                  <a:gs pos="100000">
                    <a:srgbClr val="DEDEDE"/>
                  </a:gs>
                  <a:gs pos="0">
                    <a:schemeClr val="tx1"/>
                  </a:gs>
                </a:gsLst>
                <a:lin ang="4200000" scaled="0"/>
              </a:gradFill>
            </a:rPr>
            <a:t>: </a:t>
          </a:r>
          <a:r>
            <a:rPr lang="en-CA" sz="1500" b="0" i="0" kern="1200" err="1">
              <a:gradFill>
                <a:gsLst>
                  <a:gs pos="100000">
                    <a:srgbClr val="DEDEDE"/>
                  </a:gs>
                  <a:gs pos="0">
                    <a:schemeClr val="tx1"/>
                  </a:gs>
                </a:gsLst>
                <a:lin ang="4200000" scaled="0"/>
              </a:gradFill>
            </a:rPr>
            <a:t>APIDataAccessObject</a:t>
          </a:r>
          <a:r>
            <a:rPr lang="en-CA" sz="1500" b="0" i="0" kern="1200">
              <a:gradFill>
                <a:gsLst>
                  <a:gs pos="100000">
                    <a:srgbClr val="DEDEDE"/>
                  </a:gs>
                  <a:gs pos="0">
                    <a:schemeClr val="tx1"/>
                  </a:gs>
                </a:gsLst>
                <a:lin ang="4200000" scaled="0"/>
              </a:gradFill>
            </a:rPr>
            <a:t>, Weather, Weather Use Cases and Weather Interface Adapters.</a:t>
          </a:r>
          <a:endParaRPr lang="en-US" sz="1500" kern="1200">
            <a:gradFill>
              <a:gsLst>
                <a:gs pos="100000">
                  <a:srgbClr val="DEDEDE"/>
                </a:gs>
                <a:gs pos="0">
                  <a:schemeClr val="tx1"/>
                </a:gs>
              </a:gsLst>
              <a:lin ang="4200000" scaled="0"/>
            </a:gradFill>
          </a:endParaRPr>
        </a:p>
      </dsp:txBody>
      <dsp:txXfrm>
        <a:off x="40962" y="2038348"/>
        <a:ext cx="6020752" cy="757185"/>
      </dsp:txXfrm>
    </dsp:sp>
    <dsp:sp modelId="{5C2CE408-21CB-A041-B4E1-87615556ECBD}">
      <dsp:nvSpPr>
        <dsp:cNvPr id="0" name=""/>
        <dsp:cNvSpPr/>
      </dsp:nvSpPr>
      <dsp:spPr>
        <a:xfrm>
          <a:off x="0" y="2879695"/>
          <a:ext cx="6102676" cy="839109"/>
        </a:xfrm>
        <a:prstGeom prst="roundRect">
          <a:avLst/>
        </a:prstGeom>
        <a:gradFill rotWithShape="0">
          <a:gsLst>
            <a:gs pos="0">
              <a:schemeClr val="accent2">
                <a:hueOff val="1210188"/>
                <a:satOff val="-642"/>
                <a:lumOff val="4264"/>
                <a:alphaOff val="0"/>
                <a:tint val="98000"/>
                <a:lumMod val="100000"/>
              </a:schemeClr>
            </a:gs>
            <a:gs pos="100000">
              <a:schemeClr val="accent2">
                <a:hueOff val="1210188"/>
                <a:satOff val="-642"/>
                <a:lumOff val="426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Method</a:t>
          </a:r>
          <a:r>
            <a:rPr lang="en-CA" sz="1500" b="0" i="0" kern="1200">
              <a:gradFill>
                <a:gsLst>
                  <a:gs pos="100000">
                    <a:srgbClr val="DEDEDE"/>
                  </a:gs>
                  <a:gs pos="0">
                    <a:schemeClr val="tx1"/>
                  </a:gs>
                </a:gsLst>
                <a:lin ang="4200000" scaled="0"/>
              </a:gradFill>
            </a:rPr>
            <a:t>: getWeather(String location)</a:t>
          </a:r>
          <a:endParaRPr lang="en-US" sz="1500" kern="1200">
            <a:gradFill>
              <a:gsLst>
                <a:gs pos="100000">
                  <a:srgbClr val="DEDEDE"/>
                </a:gs>
                <a:gs pos="0">
                  <a:schemeClr val="tx1"/>
                </a:gs>
              </a:gsLst>
              <a:lin ang="4200000" scaled="0"/>
            </a:gradFill>
          </a:endParaRPr>
        </a:p>
      </dsp:txBody>
      <dsp:txXfrm>
        <a:off x="40962" y="2920657"/>
        <a:ext cx="6020752" cy="757185"/>
      </dsp:txXfrm>
    </dsp:sp>
    <dsp:sp modelId="{78F51EA5-E3F7-0B4F-B8B0-9CD0980DBC10}">
      <dsp:nvSpPr>
        <dsp:cNvPr id="0" name=""/>
        <dsp:cNvSpPr/>
      </dsp:nvSpPr>
      <dsp:spPr>
        <a:xfrm>
          <a:off x="0" y="3762005"/>
          <a:ext cx="6102676" cy="839109"/>
        </a:xfrm>
        <a:prstGeom prst="roundRect">
          <a:avLst/>
        </a:prstGeom>
        <a:gradFill rotWithShape="0">
          <a:gsLst>
            <a:gs pos="0">
              <a:schemeClr val="accent2">
                <a:hueOff val="1613584"/>
                <a:satOff val="-856"/>
                <a:lumOff val="5685"/>
                <a:alphaOff val="0"/>
                <a:tint val="98000"/>
                <a:lumMod val="100000"/>
              </a:schemeClr>
            </a:gs>
            <a:gs pos="100000">
              <a:schemeClr val="accent2">
                <a:hueOff val="1613584"/>
                <a:satOff val="-856"/>
                <a:lumOff val="568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Functionality</a:t>
          </a:r>
          <a:r>
            <a:rPr lang="en-CA" sz="1500" b="0" i="0" kern="1200">
              <a:gradFill>
                <a:gsLst>
                  <a:gs pos="100000">
                    <a:srgbClr val="DEDEDE"/>
                  </a:gs>
                  <a:gs pos="0">
                    <a:schemeClr val="tx1"/>
                  </a:gs>
                </a:gsLst>
                <a:lin ang="4200000" scaled="0"/>
              </a:gradFill>
            </a:rPr>
            <a:t>: When user requests the weather for a specific location, this endpoint is called. The response includes data such as temperature, conditions, and time.</a:t>
          </a:r>
          <a:endParaRPr lang="en-US" sz="1500" kern="1200">
            <a:gradFill>
              <a:gsLst>
                <a:gs pos="100000">
                  <a:srgbClr val="DEDEDE"/>
                </a:gs>
                <a:gs pos="0">
                  <a:schemeClr val="tx1"/>
                </a:gs>
              </a:gsLst>
              <a:lin ang="4200000" scaled="0"/>
            </a:gradFill>
          </a:endParaRPr>
        </a:p>
      </dsp:txBody>
      <dsp:txXfrm>
        <a:off x="40962" y="3802967"/>
        <a:ext cx="6020752" cy="7571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409771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12909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90805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046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53114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22858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19961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5392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35620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68018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9590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96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1703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1997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0701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5807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36376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12/3/23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213849609"/>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hyperlink" Target="https://api.weatherapi.com/v1/current.json?key=%5bAPI_KEY%5d&amp;q=%5bLOCATION%5d&amp;aqi=yes" TargetMode="External"/><Relationship Id="rId3" Type="http://schemas.openxmlformats.org/officeDocument/2006/relationships/image" Target="../media/image9.jpe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sv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盘子里有食物&#10;&#10;描述已自动生成">
            <a:extLst>
              <a:ext uri="{FF2B5EF4-FFF2-40B4-BE49-F238E27FC236}">
                <a16:creationId xmlns:a16="http://schemas.microsoft.com/office/drawing/2014/main" id="{5F26E00E-DDEE-A934-F496-029AC081827C}"/>
              </a:ext>
            </a:extLst>
          </p:cNvPr>
          <p:cNvPicPr>
            <a:picLocks noChangeAspect="1"/>
          </p:cNvPicPr>
          <p:nvPr/>
        </p:nvPicPr>
        <p:blipFill rotWithShape="1">
          <a:blip r:embed="rId3">
            <a:alphaModFix amt="20000"/>
          </a:blip>
          <a:srcRect t="1682" b="65"/>
          <a:stretch/>
        </p:blipFill>
        <p:spPr>
          <a:xfrm>
            <a:off x="-3155" y="-1776"/>
            <a:ext cx="12191980" cy="6857990"/>
          </a:xfrm>
          <a:prstGeom prst="rect">
            <a:avLst/>
          </a:prstGeom>
        </p:spPr>
      </p:pic>
      <p:pic>
        <p:nvPicPr>
          <p:cNvPr id="11" name="Picture 10">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776C5793-973F-3CD3-3BFB-C93633FB800B}"/>
              </a:ext>
            </a:extLst>
          </p:cNvPr>
          <p:cNvSpPr>
            <a:spLocks noGrp="1"/>
          </p:cNvSpPr>
          <p:nvPr>
            <p:ph type="ctrTitle"/>
          </p:nvPr>
        </p:nvSpPr>
        <p:spPr>
          <a:xfrm>
            <a:off x="3962399" y="1006643"/>
            <a:ext cx="7197726" cy="2421464"/>
          </a:xfrm>
        </p:spPr>
        <p:txBody>
          <a:bodyPr>
            <a:normAutofit/>
          </a:bodyPr>
          <a:lstStyle/>
          <a:p>
            <a:r>
              <a:rPr kumimoji="1" lang="en-US" altLang="zh-CN" sz="5400" b="1">
                <a:gradFill>
                  <a:gsLst>
                    <a:gs pos="100000">
                      <a:srgbClr val="FF8D69"/>
                    </a:gs>
                    <a:gs pos="0">
                      <a:srgbClr val="00AFFF"/>
                    </a:gs>
                  </a:gsLst>
                  <a:lin ang="2520000" scaled="0"/>
                </a:gradFill>
                <a:latin typeface="+mn-lt"/>
              </a:rPr>
              <a:t>CSC207 Final Project Presentation</a:t>
            </a:r>
            <a:endParaRPr kumimoji="1" lang="zh-CN" altLang="en-US" sz="5400" b="1">
              <a:gradFill>
                <a:gsLst>
                  <a:gs pos="100000">
                    <a:srgbClr val="FF8D69"/>
                  </a:gs>
                  <a:gs pos="0">
                    <a:srgbClr val="00AFFF"/>
                  </a:gs>
                </a:gsLst>
                <a:lin ang="2520000" scaled="0"/>
              </a:gradFill>
              <a:latin typeface="+mn-lt"/>
            </a:endParaRPr>
          </a:p>
        </p:txBody>
      </p:sp>
      <p:sp>
        <p:nvSpPr>
          <p:cNvPr id="3" name="副标题 2">
            <a:extLst>
              <a:ext uri="{FF2B5EF4-FFF2-40B4-BE49-F238E27FC236}">
                <a16:creationId xmlns:a16="http://schemas.microsoft.com/office/drawing/2014/main" id="{D1B53BEF-0684-EE2E-5AE9-8CCA3ED59620}"/>
              </a:ext>
            </a:extLst>
          </p:cNvPr>
          <p:cNvSpPr>
            <a:spLocks noGrp="1"/>
          </p:cNvSpPr>
          <p:nvPr>
            <p:ph type="subTitle" idx="1"/>
          </p:nvPr>
        </p:nvSpPr>
        <p:spPr>
          <a:xfrm>
            <a:off x="3962399" y="3807912"/>
            <a:ext cx="7197726" cy="1983287"/>
          </a:xfrm>
        </p:spPr>
        <p:txBody>
          <a:bodyPr>
            <a:normAutofit/>
          </a:bodyPr>
          <a:lstStyle/>
          <a:p>
            <a:pPr>
              <a:lnSpc>
                <a:spcPct val="90000"/>
              </a:lnSpc>
            </a:pPr>
            <a:r>
              <a:rPr kumimoji="1" lang="en-US" altLang="zh-CN">
                <a:gradFill>
                  <a:gsLst>
                    <a:gs pos="100000">
                      <a:srgbClr val="DEDEDE"/>
                    </a:gs>
                    <a:gs pos="0">
                      <a:schemeClr val="tx1"/>
                    </a:gs>
                  </a:gsLst>
                  <a:lin ang="4200000" scaled="0"/>
                </a:gradFill>
              </a:rPr>
              <a:t>Presented by Group #24</a:t>
            </a:r>
          </a:p>
          <a:p>
            <a:pPr>
              <a:lnSpc>
                <a:spcPct val="90000"/>
              </a:lnSpc>
            </a:pPr>
            <a:r>
              <a:rPr kumimoji="1" lang="en-US" altLang="zh-CN">
                <a:gradFill>
                  <a:gsLst>
                    <a:gs pos="100000">
                      <a:srgbClr val="DEDEDE"/>
                    </a:gs>
                    <a:gs pos="0">
                      <a:schemeClr val="tx1"/>
                    </a:gs>
                  </a:gsLst>
                  <a:lin ang="4200000" scaled="0"/>
                </a:gradFill>
              </a:rPr>
              <a:t>Alice Baker</a:t>
            </a:r>
          </a:p>
          <a:p>
            <a:pPr>
              <a:lnSpc>
                <a:spcPct val="90000"/>
              </a:lnSpc>
            </a:pPr>
            <a:r>
              <a:rPr kumimoji="1" lang="en-US" altLang="zh-CN">
                <a:gradFill>
                  <a:gsLst>
                    <a:gs pos="100000">
                      <a:srgbClr val="DEDEDE"/>
                    </a:gs>
                    <a:gs pos="0">
                      <a:schemeClr val="tx1"/>
                    </a:gs>
                  </a:gsLst>
                  <a:lin ang="4200000" scaled="0"/>
                </a:gradFill>
              </a:rPr>
              <a:t>Yue </a:t>
            </a:r>
            <a:r>
              <a:rPr kumimoji="1" lang="en-US" altLang="zh-CN" err="1">
                <a:gradFill>
                  <a:gsLst>
                    <a:gs pos="100000">
                      <a:srgbClr val="DEDEDE"/>
                    </a:gs>
                    <a:gs pos="0">
                      <a:schemeClr val="tx1"/>
                    </a:gs>
                  </a:gsLst>
                  <a:lin ang="4200000" scaled="0"/>
                </a:gradFill>
              </a:rPr>
              <a:t>chen</a:t>
            </a:r>
            <a:endParaRPr kumimoji="1" lang="en-US" altLang="zh-CN">
              <a:gradFill>
                <a:gsLst>
                  <a:gs pos="100000">
                    <a:srgbClr val="DEDEDE"/>
                  </a:gs>
                  <a:gs pos="0">
                    <a:schemeClr val="tx1"/>
                  </a:gs>
                </a:gsLst>
                <a:lin ang="4200000" scaled="0"/>
              </a:gradFill>
            </a:endParaRPr>
          </a:p>
          <a:p>
            <a:pPr>
              <a:lnSpc>
                <a:spcPct val="90000"/>
              </a:lnSpc>
            </a:pPr>
            <a:r>
              <a:rPr kumimoji="1" lang="en-US" altLang="zh-CN" err="1">
                <a:gradFill>
                  <a:gsLst>
                    <a:gs pos="100000">
                      <a:srgbClr val="DEDEDE"/>
                    </a:gs>
                    <a:gs pos="0">
                      <a:schemeClr val="tx1"/>
                    </a:gs>
                  </a:gsLst>
                  <a:lin ang="4200000" scaled="0"/>
                </a:gradFill>
              </a:rPr>
              <a:t>Yuewen</a:t>
            </a:r>
            <a:r>
              <a:rPr kumimoji="1" lang="en-US" altLang="zh-CN">
                <a:gradFill>
                  <a:gsLst>
                    <a:gs pos="100000">
                      <a:srgbClr val="DEDEDE"/>
                    </a:gs>
                    <a:gs pos="0">
                      <a:schemeClr val="tx1"/>
                    </a:gs>
                  </a:gsLst>
                  <a:lin ang="4200000" scaled="0"/>
                </a:gradFill>
              </a:rPr>
              <a:t> </a:t>
            </a:r>
            <a:r>
              <a:rPr kumimoji="1" lang="en-US" altLang="zh-CN" err="1">
                <a:gradFill>
                  <a:gsLst>
                    <a:gs pos="100000">
                      <a:srgbClr val="DEDEDE"/>
                    </a:gs>
                    <a:gs pos="0">
                      <a:schemeClr val="tx1"/>
                    </a:gs>
                  </a:gsLst>
                  <a:lin ang="4200000" scaled="0"/>
                </a:gradFill>
              </a:rPr>
              <a:t>zhang</a:t>
            </a:r>
            <a:endParaRPr kumimoji="1" lang="en-US" altLang="zh-CN">
              <a:gradFill>
                <a:gsLst>
                  <a:gs pos="100000">
                    <a:srgbClr val="DEDEDE"/>
                  </a:gs>
                  <a:gs pos="0">
                    <a:schemeClr val="tx1"/>
                  </a:gs>
                </a:gsLst>
                <a:lin ang="4200000" scaled="0"/>
              </a:gradFill>
            </a:endParaRPr>
          </a:p>
          <a:p>
            <a:pPr>
              <a:lnSpc>
                <a:spcPct val="90000"/>
              </a:lnSpc>
            </a:pPr>
            <a:r>
              <a:rPr kumimoji="1" lang="en-US" altLang="zh-CN" err="1">
                <a:gradFill>
                  <a:gsLst>
                    <a:gs pos="100000">
                      <a:srgbClr val="DEDEDE"/>
                    </a:gs>
                    <a:gs pos="0">
                      <a:schemeClr val="tx1"/>
                    </a:gs>
                  </a:gsLst>
                  <a:lin ang="4200000" scaled="0"/>
                </a:gradFill>
              </a:rPr>
              <a:t>Zhikang</a:t>
            </a:r>
            <a:r>
              <a:rPr kumimoji="1" lang="en-US" altLang="zh-CN">
                <a:gradFill>
                  <a:gsLst>
                    <a:gs pos="100000">
                      <a:srgbClr val="DEDEDE"/>
                    </a:gs>
                    <a:gs pos="0">
                      <a:schemeClr val="tx1"/>
                    </a:gs>
                  </a:gsLst>
                  <a:lin ang="4200000" scaled="0"/>
                </a:gradFill>
              </a:rPr>
              <a:t> Tian</a:t>
            </a:r>
            <a:endParaRPr kumimoji="1" lang="zh-CN" altLang="en-US">
              <a:gradFill>
                <a:gsLst>
                  <a:gs pos="100000">
                    <a:srgbClr val="DEDEDE"/>
                  </a:gs>
                  <a:gs pos="0">
                    <a:schemeClr val="tx1"/>
                  </a:gs>
                </a:gsLst>
                <a:lin ang="4200000" scaled="0"/>
              </a:gradFill>
            </a:endParaRPr>
          </a:p>
        </p:txBody>
      </p:sp>
    </p:spTree>
    <p:extLst>
      <p:ext uri="{BB962C8B-B14F-4D97-AF65-F5344CB8AC3E}">
        <p14:creationId xmlns:p14="http://schemas.microsoft.com/office/powerpoint/2010/main" val="1090134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FC4D312-9963-BB1B-93A1-9475B799A4C3}"/>
              </a:ext>
            </a:extLst>
          </p:cNvPr>
          <p:cNvSpPr>
            <a:spLocks noGrp="1"/>
          </p:cNvSpPr>
          <p:nvPr>
            <p:ph type="title"/>
          </p:nvPr>
        </p:nvSpPr>
        <p:spPr>
          <a:xfrm>
            <a:off x="673110" y="2615128"/>
            <a:ext cx="3659389" cy="2948754"/>
          </a:xfrm>
        </p:spPr>
        <p:txBody>
          <a:bodyPr>
            <a:normAutofit/>
          </a:bodyPr>
          <a:lstStyle/>
          <a:p>
            <a:pPr algn="r"/>
            <a:r>
              <a:rPr kumimoji="1" lang="en-US" altLang="zh-CN" b="1">
                <a:gradFill>
                  <a:gsLst>
                    <a:gs pos="100000">
                      <a:srgbClr val="FF8D69"/>
                    </a:gs>
                    <a:gs pos="0">
                      <a:srgbClr val="00AFFF"/>
                    </a:gs>
                  </a:gsLst>
                  <a:lin ang="2520000" scaled="0"/>
                </a:gradFill>
              </a:rPr>
              <a:t>SOLID principles</a:t>
            </a:r>
            <a:endParaRPr kumimoji="1" lang="zh-CN" altLang="en-US" b="1">
              <a:gradFill>
                <a:gsLst>
                  <a:gs pos="100000">
                    <a:srgbClr val="FF8D69"/>
                  </a:gs>
                  <a:gs pos="0">
                    <a:srgbClr val="00AFFF"/>
                  </a:gs>
                </a:gsLst>
                <a:lin ang="2520000" scaled="0"/>
              </a:gradFill>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309F6477-C0A7-6076-2265-78EC7DC8D476}"/>
              </a:ext>
            </a:extLst>
          </p:cNvPr>
          <p:cNvSpPr>
            <a:spLocks noGrp="1"/>
          </p:cNvSpPr>
          <p:nvPr>
            <p:ph idx="1"/>
          </p:nvPr>
        </p:nvSpPr>
        <p:spPr>
          <a:xfrm>
            <a:off x="5001348" y="1250284"/>
            <a:ext cx="6723171" cy="4557849"/>
          </a:xfrm>
        </p:spPr>
        <p:txBody>
          <a:bodyPr>
            <a:normAutofit/>
          </a:bodyPr>
          <a:lstStyle/>
          <a:p>
            <a:r>
              <a:rPr lang="en-CA" altLang="zh-CN" sz="2000">
                <a:gradFill>
                  <a:gsLst>
                    <a:gs pos="100000">
                      <a:schemeClr val="tx1">
                        <a:lumMod val="65000"/>
                      </a:schemeClr>
                    </a:gs>
                    <a:gs pos="61000">
                      <a:srgbClr val="DEDEDE"/>
                    </a:gs>
                    <a:gs pos="0">
                      <a:schemeClr val="tx1"/>
                    </a:gs>
                  </a:gsLst>
                  <a:lin ang="4200000" scaled="0"/>
                </a:gradFill>
              </a:rPr>
              <a:t>While we design our program and codes, we followed the principles what we have learnt in this course, by adherence to SOLID principles, our codes are promoted to be more understandable, flexible, and maintainable software design.</a:t>
            </a:r>
          </a:p>
          <a:p>
            <a:r>
              <a:rPr lang="en-CA" altLang="zh-CN" sz="2000">
                <a:gradFill>
                  <a:gsLst>
                    <a:gs pos="100000">
                      <a:schemeClr val="tx1">
                        <a:lumMod val="65000"/>
                      </a:schemeClr>
                    </a:gs>
                    <a:gs pos="61000">
                      <a:srgbClr val="DEDEDE"/>
                    </a:gs>
                    <a:gs pos="0">
                      <a:schemeClr val="tx1"/>
                    </a:gs>
                  </a:gsLst>
                  <a:lin ang="4200000" scaled="0"/>
                </a:gradFill>
              </a:rPr>
              <a:t>Here are the three SOLID Principles we will evaluate further:</a:t>
            </a:r>
            <a:endParaRPr lang="en-CA" altLang="zh-CN" sz="2000" i="0" u="none" strike="noStrike">
              <a:gradFill>
                <a:gsLst>
                  <a:gs pos="100000">
                    <a:schemeClr val="tx1">
                      <a:lumMod val="65000"/>
                    </a:schemeClr>
                  </a:gs>
                  <a:gs pos="61000">
                    <a:srgbClr val="DEDEDE"/>
                  </a:gs>
                  <a:gs pos="0">
                    <a:schemeClr val="tx1"/>
                  </a:gs>
                </a:gsLst>
                <a:lin ang="4200000" scaled="0"/>
              </a:gradFill>
              <a:effectLst/>
            </a:endParaRPr>
          </a:p>
          <a:p>
            <a:pPr lvl="1"/>
            <a:r>
              <a:rPr lang="en-CA" altLang="zh-CN" sz="1800" i="0" u="none" strike="noStrike">
                <a:gradFill>
                  <a:gsLst>
                    <a:gs pos="100000">
                      <a:schemeClr val="tx1">
                        <a:lumMod val="65000"/>
                      </a:schemeClr>
                    </a:gs>
                    <a:gs pos="61000">
                      <a:srgbClr val="DEDEDE"/>
                    </a:gs>
                    <a:gs pos="0">
                      <a:schemeClr val="tx1"/>
                    </a:gs>
                  </a:gsLst>
                  <a:lin ang="4200000" scaled="0"/>
                </a:gradFill>
                <a:effectLst/>
              </a:rPr>
              <a:t>Single Responsibility Principle (SRP)</a:t>
            </a:r>
            <a:endParaRPr kumimoji="1" lang="en-CA" altLang="zh-CN" sz="1800">
              <a:gradFill>
                <a:gsLst>
                  <a:gs pos="100000">
                    <a:schemeClr val="tx1">
                      <a:lumMod val="65000"/>
                    </a:schemeClr>
                  </a:gs>
                  <a:gs pos="61000">
                    <a:srgbClr val="DEDEDE"/>
                  </a:gs>
                  <a:gs pos="0">
                    <a:schemeClr val="tx1"/>
                  </a:gs>
                </a:gsLst>
                <a:lin ang="4200000" scaled="0"/>
              </a:gradFill>
            </a:endParaRPr>
          </a:p>
          <a:p>
            <a:pPr lvl="1"/>
            <a:r>
              <a:rPr kumimoji="1" lang="en-CA" altLang="zh-CN" sz="1800">
                <a:gradFill>
                  <a:gsLst>
                    <a:gs pos="100000">
                      <a:schemeClr val="tx1">
                        <a:lumMod val="65000"/>
                      </a:schemeClr>
                    </a:gs>
                    <a:gs pos="61000">
                      <a:srgbClr val="DEDEDE"/>
                    </a:gs>
                    <a:gs pos="0">
                      <a:schemeClr val="tx1"/>
                    </a:gs>
                  </a:gsLst>
                  <a:lin ang="4200000" scaled="0"/>
                </a:gradFill>
              </a:rPr>
              <a:t>Interface Segregation Principle (ISP)</a:t>
            </a:r>
          </a:p>
          <a:p>
            <a:pPr lvl="1"/>
            <a:r>
              <a:rPr kumimoji="1" lang="en-CA" altLang="zh-CN" sz="1800">
                <a:gradFill>
                  <a:gsLst>
                    <a:gs pos="100000">
                      <a:schemeClr val="tx1">
                        <a:lumMod val="65000"/>
                      </a:schemeClr>
                    </a:gs>
                    <a:gs pos="61000">
                      <a:srgbClr val="DEDEDE"/>
                    </a:gs>
                    <a:gs pos="0">
                      <a:schemeClr val="tx1"/>
                    </a:gs>
                  </a:gsLst>
                  <a:lin ang="4200000" scaled="0"/>
                </a:gradFill>
              </a:rPr>
              <a:t>Dependency Inversion Principle (DIP)</a:t>
            </a:r>
          </a:p>
          <a:p>
            <a:endParaRPr kumimoji="1" lang="zh-CN" altLang="en-US"/>
          </a:p>
        </p:txBody>
      </p:sp>
      <p:pic>
        <p:nvPicPr>
          <p:cNvPr id="7" name="图形 6" descr="清单演示文稿 纯色填充">
            <a:extLst>
              <a:ext uri="{FF2B5EF4-FFF2-40B4-BE49-F238E27FC236}">
                <a16:creationId xmlns:a16="http://schemas.microsoft.com/office/drawing/2014/main" id="{5028BE0E-A276-E005-D859-47F622BA27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5392" y="1854173"/>
            <a:ext cx="1574827" cy="1574827"/>
          </a:xfrm>
          <a:prstGeom prst="rect">
            <a:avLst/>
          </a:prstGeom>
        </p:spPr>
      </p:pic>
    </p:spTree>
    <p:extLst>
      <p:ext uri="{BB962C8B-B14F-4D97-AF65-F5344CB8AC3E}">
        <p14:creationId xmlns:p14="http://schemas.microsoft.com/office/powerpoint/2010/main" val="7359838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BA1CC-25D7-D9F3-FCF1-2855E85483CE}"/>
              </a:ext>
            </a:extLst>
          </p:cNvPr>
          <p:cNvSpPr>
            <a:spLocks noGrp="1"/>
          </p:cNvSpPr>
          <p:nvPr>
            <p:ph type="title"/>
          </p:nvPr>
        </p:nvSpPr>
        <p:spPr>
          <a:xfrm>
            <a:off x="1088628" y="811990"/>
            <a:ext cx="3979205" cy="1453363"/>
          </a:xfrm>
        </p:spPr>
        <p:txBody>
          <a:bodyPr>
            <a:normAutofit/>
          </a:bodyPr>
          <a:lstStyle/>
          <a:p>
            <a:pPr>
              <a:lnSpc>
                <a:spcPct val="90000"/>
              </a:lnSpc>
            </a:pPr>
            <a:r>
              <a:rPr kumimoji="1" lang="en-CA" altLang="zh-CN" sz="3300" b="1">
                <a:gradFill>
                  <a:gsLst>
                    <a:gs pos="100000">
                      <a:srgbClr val="FCB9FD"/>
                    </a:gs>
                    <a:gs pos="0">
                      <a:srgbClr val="FFD7E2"/>
                    </a:gs>
                  </a:gsLst>
                  <a:lin ang="1800000" scaled="0"/>
                </a:gradFill>
                <a:latin typeface="+mn-lt"/>
              </a:rPr>
              <a:t>Single Responsibility Principle (SRP)</a:t>
            </a:r>
            <a:endParaRPr kumimoji="1" lang="zh-CN" altLang="en-US" sz="3300"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B634CD8D-5986-3094-1BAC-DCD678CD3718}"/>
              </a:ext>
            </a:extLst>
          </p:cNvPr>
          <p:cNvSpPr>
            <a:spLocks noGrp="1"/>
          </p:cNvSpPr>
          <p:nvPr>
            <p:ph idx="1"/>
          </p:nvPr>
        </p:nvSpPr>
        <p:spPr>
          <a:xfrm>
            <a:off x="802178" y="2261420"/>
            <a:ext cx="4002936" cy="3637935"/>
          </a:xfrm>
        </p:spPr>
        <p:txBody>
          <a:bodyPr>
            <a:normAutofit/>
          </a:bodyPr>
          <a:lstStyle/>
          <a:p>
            <a:r>
              <a:rPr kumimoji="1" lang="en-US" altLang="zh-CN">
                <a:gradFill>
                  <a:gsLst>
                    <a:gs pos="100000">
                      <a:srgbClr val="DEDEDE"/>
                    </a:gs>
                    <a:gs pos="0">
                      <a:schemeClr val="tx1"/>
                    </a:gs>
                  </a:gsLst>
                  <a:lin ang="4200000" scaled="0"/>
                </a:gradFill>
              </a:rPr>
              <a:t>In our code, one class has only one responsibility, for example, the </a:t>
            </a:r>
            <a:r>
              <a:rPr lang="en-CA" altLang="zh-CN" err="1">
                <a:gradFill>
                  <a:gsLst>
                    <a:gs pos="100000">
                      <a:srgbClr val="DEDEDE"/>
                    </a:gs>
                    <a:gs pos="0">
                      <a:schemeClr val="tx1"/>
                    </a:gs>
                  </a:gsLst>
                  <a:lin ang="4200000" scaled="0"/>
                </a:gradFill>
                <a:effectLst/>
              </a:rPr>
              <a:t>APIDataAccessObject</a:t>
            </a:r>
            <a:r>
              <a:rPr lang="en-CA" altLang="zh-CN">
                <a:gradFill>
                  <a:gsLst>
                    <a:gs pos="100000">
                      <a:srgbClr val="DEDEDE"/>
                    </a:gs>
                    <a:gs pos="0">
                      <a:schemeClr val="tx1"/>
                    </a:gs>
                  </a:gsLst>
                  <a:lin ang="4200000" scaled="0"/>
                </a:gradFill>
              </a:rPr>
              <a:t> </a:t>
            </a:r>
            <a:r>
              <a:rPr kumimoji="1" lang="en-US" altLang="zh-CN">
                <a:gradFill>
                  <a:gsLst>
                    <a:gs pos="100000">
                      <a:srgbClr val="DEDEDE"/>
                    </a:gs>
                    <a:gs pos="0">
                      <a:schemeClr val="tx1"/>
                    </a:gs>
                  </a:gsLst>
                  <a:lin ang="4200000" scaled="0"/>
                </a:gradFill>
              </a:rPr>
              <a:t>class that only handles fetching weather data (GET) from the API, while View and other elements are from other classes.</a:t>
            </a:r>
          </a:p>
          <a:p>
            <a:r>
              <a:rPr kumimoji="1" lang="en-US" altLang="zh-CN">
                <a:gradFill>
                  <a:gsLst>
                    <a:gs pos="100000">
                      <a:srgbClr val="DEDEDE"/>
                    </a:gs>
                    <a:gs pos="0">
                      <a:schemeClr val="tx1"/>
                    </a:gs>
                  </a:gsLst>
                  <a:lin ang="4200000" scaled="0"/>
                </a:gradFill>
              </a:rPr>
              <a:t>Same as other use cases, each class in the code only process their own responsibility.</a:t>
            </a:r>
            <a:endParaRPr kumimoji="1" lang="zh-CN" altLang="en-US">
              <a:gradFill>
                <a:gsLst>
                  <a:gs pos="100000">
                    <a:srgbClr val="DEDEDE"/>
                  </a:gs>
                  <a:gs pos="0">
                    <a:schemeClr val="tx1"/>
                  </a:gs>
                </a:gsLst>
                <a:lin ang="4200000" scaled="0"/>
              </a:gradFill>
            </a:endParaRPr>
          </a:p>
        </p:txBody>
      </p:sp>
      <p:pic>
        <p:nvPicPr>
          <p:cNvPr id="4" name="图片 3" descr="文本&#10;&#10;描述已自动生成">
            <a:extLst>
              <a:ext uri="{FF2B5EF4-FFF2-40B4-BE49-F238E27FC236}">
                <a16:creationId xmlns:a16="http://schemas.microsoft.com/office/drawing/2014/main" id="{4378477D-F543-5533-BBB4-8925B926BB38}"/>
              </a:ext>
            </a:extLst>
          </p:cNvPr>
          <p:cNvPicPr>
            <a:picLocks noChangeAspect="1"/>
          </p:cNvPicPr>
          <p:nvPr/>
        </p:nvPicPr>
        <p:blipFill>
          <a:blip r:embed="rId2"/>
          <a:stretch>
            <a:fillRect/>
          </a:stretch>
        </p:blipFill>
        <p:spPr>
          <a:xfrm>
            <a:off x="5571725" y="796413"/>
            <a:ext cx="5531647"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904437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A74CC-C881-3BA1-148D-9671B3C2B123}"/>
              </a:ext>
            </a:extLst>
          </p:cNvPr>
          <p:cNvSpPr>
            <a:spLocks noGrp="1"/>
          </p:cNvSpPr>
          <p:nvPr>
            <p:ph type="title"/>
          </p:nvPr>
        </p:nvSpPr>
        <p:spPr>
          <a:xfrm>
            <a:off x="5260258" y="724638"/>
            <a:ext cx="6593075" cy="1612490"/>
          </a:xfrm>
        </p:spPr>
        <p:txBody>
          <a:bodyPr>
            <a:normAutofit/>
          </a:bodyPr>
          <a:lstStyle/>
          <a:p>
            <a:r>
              <a:rPr kumimoji="1" lang="en-CA" altLang="zh-CN" b="1">
                <a:gradFill>
                  <a:gsLst>
                    <a:gs pos="100000">
                      <a:srgbClr val="FF8D69"/>
                    </a:gs>
                    <a:gs pos="0">
                      <a:srgbClr val="00AFFF"/>
                    </a:gs>
                  </a:gsLst>
                  <a:lin ang="2520000" scaled="0"/>
                </a:gradFill>
                <a:latin typeface="+mn-lt"/>
              </a:rPr>
              <a:t>Interface Segregation Principle (ISP)</a:t>
            </a:r>
            <a:endParaRPr kumimoji="1" lang="zh-CN" altLang="en-US" b="1">
              <a:gradFill>
                <a:gsLst>
                  <a:gs pos="100000">
                    <a:srgbClr val="FF8D69"/>
                  </a:gs>
                  <a:gs pos="0">
                    <a:srgbClr val="00AFFF"/>
                  </a:gs>
                </a:gsLst>
                <a:lin ang="2520000" scaled="0"/>
              </a:gradFill>
              <a:latin typeface="+mn-lt"/>
            </a:endParaRPr>
          </a:p>
        </p:txBody>
      </p:sp>
      <p:pic>
        <p:nvPicPr>
          <p:cNvPr id="4" name="图片 3" descr="图形用户界面, 应用程序&#10;&#10;中度可信度描述已自动生成">
            <a:extLst>
              <a:ext uri="{FF2B5EF4-FFF2-40B4-BE49-F238E27FC236}">
                <a16:creationId xmlns:a16="http://schemas.microsoft.com/office/drawing/2014/main" id="{83342EEC-A968-B616-1146-F6F9BBFF2C84}"/>
              </a:ext>
            </a:extLst>
          </p:cNvPr>
          <p:cNvPicPr>
            <a:picLocks noChangeAspect="1"/>
          </p:cNvPicPr>
          <p:nvPr/>
        </p:nvPicPr>
        <p:blipFill>
          <a:blip r:embed="rId3"/>
          <a:stretch>
            <a:fillRect/>
          </a:stretch>
        </p:blipFill>
        <p:spPr>
          <a:xfrm>
            <a:off x="937746" y="1099030"/>
            <a:ext cx="3530801" cy="46599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内容占位符 2">
            <a:extLst>
              <a:ext uri="{FF2B5EF4-FFF2-40B4-BE49-F238E27FC236}">
                <a16:creationId xmlns:a16="http://schemas.microsoft.com/office/drawing/2014/main" id="{30A6101D-70E8-C1ED-771D-8EE8C469E516}"/>
              </a:ext>
            </a:extLst>
          </p:cNvPr>
          <p:cNvSpPr>
            <a:spLocks noGrp="1"/>
          </p:cNvSpPr>
          <p:nvPr>
            <p:ph idx="1"/>
          </p:nvPr>
        </p:nvSpPr>
        <p:spPr>
          <a:xfrm>
            <a:off x="4955458" y="2251587"/>
            <a:ext cx="6593075" cy="3972232"/>
          </a:xfrm>
        </p:spPr>
        <p:txBody>
          <a:bodyPr>
            <a:normAutofit/>
          </a:bodyPr>
          <a:lstStyle/>
          <a:p>
            <a:r>
              <a:rPr kumimoji="1" lang="en-CA" altLang="zh-CN">
                <a:gradFill>
                  <a:gsLst>
                    <a:gs pos="100000">
                      <a:schemeClr val="tx1">
                        <a:lumMod val="65000"/>
                      </a:schemeClr>
                    </a:gs>
                    <a:gs pos="83000">
                      <a:srgbClr val="DEDEDE"/>
                    </a:gs>
                    <a:gs pos="0">
                      <a:schemeClr val="tx1"/>
                    </a:gs>
                  </a:gsLst>
                  <a:lin ang="4200000" scaled="0"/>
                </a:gradFill>
              </a:rPr>
              <a:t>Specific Interfaces for Different Features: Our application uses different interfaces for distinct functionalities. For example, we have separate interfaces for user management (User), weather data handling (Weather), and group management (Group).</a:t>
            </a:r>
          </a:p>
          <a:p>
            <a:r>
              <a:rPr kumimoji="1" lang="en-CA" altLang="zh-CN">
                <a:gradFill>
                  <a:gsLst>
                    <a:gs pos="100000">
                      <a:schemeClr val="tx1">
                        <a:lumMod val="65000"/>
                      </a:schemeClr>
                    </a:gs>
                    <a:gs pos="83000">
                      <a:srgbClr val="DEDEDE"/>
                    </a:gs>
                    <a:gs pos="0">
                      <a:schemeClr val="tx1"/>
                    </a:gs>
                  </a:gsLst>
                  <a:lin ang="4200000" scaled="0"/>
                </a:gradFill>
              </a:rPr>
              <a:t>Segregating these interfaces makes the code more modular and easier to update, changes in the group management feature (add a feature called leave group) won't affect the user management part (no need to modify User interface), as they rely on different interfaces.</a:t>
            </a:r>
          </a:p>
          <a:p>
            <a:endParaRPr kumimoji="1" lang="zh-CN" altLang="en-US">
              <a:gradFill>
                <a:gsLst>
                  <a:gs pos="100000">
                    <a:schemeClr val="tx1">
                      <a:lumMod val="65000"/>
                    </a:schemeClr>
                  </a:gs>
                  <a:gs pos="83000">
                    <a:srgbClr val="DEDEDE"/>
                  </a:gs>
                  <a:gs pos="0">
                    <a:schemeClr val="tx1"/>
                  </a:gs>
                </a:gsLst>
                <a:lin ang="4200000" scaled="0"/>
              </a:gradFill>
            </a:endParaRPr>
          </a:p>
        </p:txBody>
      </p:sp>
    </p:spTree>
    <p:extLst>
      <p:ext uri="{BB962C8B-B14F-4D97-AF65-F5344CB8AC3E}">
        <p14:creationId xmlns:p14="http://schemas.microsoft.com/office/powerpoint/2010/main" val="1357127738"/>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66F271E-F1B2-A84C-E122-FF5A926A5565}"/>
              </a:ext>
            </a:extLst>
          </p:cNvPr>
          <p:cNvPicPr>
            <a:picLocks noChangeAspect="1"/>
          </p:cNvPicPr>
          <p:nvPr/>
        </p:nvPicPr>
        <p:blipFill>
          <a:blip r:embed="rId2"/>
          <a:stretch>
            <a:fillRect/>
          </a:stretch>
        </p:blipFill>
        <p:spPr>
          <a:xfrm>
            <a:off x="5091308" y="235175"/>
            <a:ext cx="6065729" cy="4475869"/>
          </a:xfrm>
          <a:prstGeom prst="roundRect">
            <a:avLst>
              <a:gd name="adj" fmla="val 491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标题 1">
            <a:extLst>
              <a:ext uri="{FF2B5EF4-FFF2-40B4-BE49-F238E27FC236}">
                <a16:creationId xmlns:a16="http://schemas.microsoft.com/office/drawing/2014/main" id="{71BD48E2-02BA-D66A-D3BA-607C2A5EAA95}"/>
              </a:ext>
            </a:extLst>
          </p:cNvPr>
          <p:cNvSpPr>
            <a:spLocks noGrp="1"/>
          </p:cNvSpPr>
          <p:nvPr>
            <p:ph type="title"/>
          </p:nvPr>
        </p:nvSpPr>
        <p:spPr>
          <a:xfrm>
            <a:off x="1068548" y="726933"/>
            <a:ext cx="3979205" cy="1453363"/>
          </a:xfrm>
        </p:spPr>
        <p:txBody>
          <a:bodyPr>
            <a:normAutofit/>
          </a:bodyPr>
          <a:lstStyle/>
          <a:p>
            <a:pPr>
              <a:lnSpc>
                <a:spcPct val="90000"/>
              </a:lnSpc>
            </a:pPr>
            <a:r>
              <a:rPr kumimoji="1" lang="en-CA" altLang="zh-CN" sz="3300" b="1">
                <a:gradFill>
                  <a:gsLst>
                    <a:gs pos="100000">
                      <a:srgbClr val="FCB9FD"/>
                    </a:gs>
                    <a:gs pos="0">
                      <a:srgbClr val="FFD7E2"/>
                    </a:gs>
                  </a:gsLst>
                  <a:lin ang="1800000" scaled="0"/>
                </a:gradFill>
                <a:latin typeface="+mn-lt"/>
              </a:rPr>
              <a:t>Dependency Inversion Principle (DIP)</a:t>
            </a:r>
            <a:endParaRPr kumimoji="1" lang="zh-CN" altLang="en-US" sz="3300"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CC2F65D5-049D-063A-757E-2D4FEFACF574}"/>
              </a:ext>
            </a:extLst>
          </p:cNvPr>
          <p:cNvSpPr>
            <a:spLocks noGrp="1"/>
          </p:cNvSpPr>
          <p:nvPr>
            <p:ph idx="1"/>
          </p:nvPr>
        </p:nvSpPr>
        <p:spPr>
          <a:xfrm>
            <a:off x="762798" y="2180296"/>
            <a:ext cx="4002936" cy="3637935"/>
          </a:xfrm>
        </p:spPr>
        <p:txBody>
          <a:bodyPr>
            <a:normAutofit/>
          </a:bodyPr>
          <a:lstStyle/>
          <a:p>
            <a:r>
              <a:rPr kumimoji="1" lang="en-CA" altLang="zh-CN">
                <a:gradFill>
                  <a:gsLst>
                    <a:gs pos="100000">
                      <a:srgbClr val="DEDEDE"/>
                    </a:gs>
                    <a:gs pos="0">
                      <a:schemeClr val="tx1"/>
                    </a:gs>
                  </a:gsLst>
                  <a:lin ang="4200000" scaled="0"/>
                </a:gradFill>
              </a:rPr>
              <a:t>Our code is just like the principle says, high-level modules like user interaction handlers depend on abstract interfaces rather than concrete implementations. For example, our </a:t>
            </a:r>
            <a:r>
              <a:rPr kumimoji="1" lang="en-CA" altLang="zh-CN" err="1">
                <a:gradFill>
                  <a:gsLst>
                    <a:gs pos="100000">
                      <a:srgbClr val="DEDEDE"/>
                    </a:gs>
                    <a:gs pos="0">
                      <a:schemeClr val="tx1"/>
                    </a:gs>
                  </a:gsLst>
                  <a:lin ang="4200000" scaled="0"/>
                </a:gradFill>
              </a:rPr>
              <a:t>LoginInteractor</a:t>
            </a:r>
            <a:r>
              <a:rPr kumimoji="1" lang="en-CA" altLang="zh-CN">
                <a:gradFill>
                  <a:gsLst>
                    <a:gs pos="100000">
                      <a:srgbClr val="DEDEDE"/>
                    </a:gs>
                    <a:gs pos="0">
                      <a:schemeClr val="tx1"/>
                    </a:gs>
                  </a:gsLst>
                  <a:lin ang="4200000" scaled="0"/>
                </a:gradFill>
              </a:rPr>
              <a:t> depends on User interface rather than the concrete </a:t>
            </a:r>
            <a:r>
              <a:rPr kumimoji="1" lang="en-CA" altLang="zh-CN" err="1">
                <a:gradFill>
                  <a:gsLst>
                    <a:gs pos="100000">
                      <a:srgbClr val="DEDEDE"/>
                    </a:gs>
                    <a:gs pos="0">
                      <a:schemeClr val="tx1"/>
                    </a:gs>
                  </a:gsLst>
                  <a:lin ang="4200000" scaled="0"/>
                </a:gradFill>
              </a:rPr>
              <a:t>CommonUser</a:t>
            </a:r>
            <a:r>
              <a:rPr kumimoji="1" lang="en-CA" altLang="zh-CN">
                <a:gradFill>
                  <a:gsLst>
                    <a:gs pos="100000">
                      <a:srgbClr val="DEDEDE"/>
                    </a:gs>
                    <a:gs pos="0">
                      <a:schemeClr val="tx1"/>
                    </a:gs>
                  </a:gsLst>
                  <a:lin ang="4200000" scaled="0"/>
                </a:gradFill>
              </a:rPr>
              <a:t> class.</a:t>
            </a:r>
          </a:p>
          <a:p>
            <a:r>
              <a:rPr kumimoji="1" lang="en-CA" altLang="zh-CN">
                <a:gradFill>
                  <a:gsLst>
                    <a:gs pos="100000">
                      <a:srgbClr val="DEDEDE"/>
                    </a:gs>
                    <a:gs pos="0">
                      <a:schemeClr val="tx1"/>
                    </a:gs>
                  </a:gsLst>
                  <a:lin ang="4200000" scaled="0"/>
                </a:gradFill>
              </a:rPr>
              <a:t>This demonstrates a clear adherence to DIP and makes our application more flexible and testable.</a:t>
            </a:r>
            <a:endParaRPr kumimoji="1" lang="zh-CN" altLang="en-US">
              <a:gradFill>
                <a:gsLst>
                  <a:gs pos="100000">
                    <a:srgbClr val="DEDEDE"/>
                  </a:gs>
                  <a:gs pos="0">
                    <a:schemeClr val="tx1"/>
                  </a:gs>
                </a:gsLst>
                <a:lin ang="4200000" scaled="0"/>
              </a:gradFill>
            </a:endParaRPr>
          </a:p>
        </p:txBody>
      </p:sp>
      <p:pic>
        <p:nvPicPr>
          <p:cNvPr id="5" name="图片 4">
            <a:extLst>
              <a:ext uri="{FF2B5EF4-FFF2-40B4-BE49-F238E27FC236}">
                <a16:creationId xmlns:a16="http://schemas.microsoft.com/office/drawing/2014/main" id="{A0E09EB3-A739-CC9B-A2F2-B75F675F16A8}"/>
              </a:ext>
            </a:extLst>
          </p:cNvPr>
          <p:cNvPicPr>
            <a:picLocks noChangeAspect="1"/>
          </p:cNvPicPr>
          <p:nvPr/>
        </p:nvPicPr>
        <p:blipFill>
          <a:blip r:embed="rId3"/>
          <a:stretch>
            <a:fillRect/>
          </a:stretch>
        </p:blipFill>
        <p:spPr>
          <a:xfrm>
            <a:off x="4809289" y="4022834"/>
            <a:ext cx="3017847" cy="2599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D8B64BB2-7433-C924-1AE7-8F5F2E1F3179}"/>
              </a:ext>
            </a:extLst>
          </p:cNvPr>
          <p:cNvPicPr>
            <a:picLocks noChangeAspect="1"/>
          </p:cNvPicPr>
          <p:nvPr/>
        </p:nvPicPr>
        <p:blipFill>
          <a:blip r:embed="rId4"/>
          <a:stretch>
            <a:fillRect/>
          </a:stretch>
        </p:blipFill>
        <p:spPr>
          <a:xfrm>
            <a:off x="7970233" y="2780778"/>
            <a:ext cx="3982609" cy="3842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450445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FD97682-3A20-7CC0-B703-A0C89C0AD4ED}"/>
              </a:ext>
            </a:extLst>
          </p:cNvPr>
          <p:cNvSpPr>
            <a:spLocks noGrp="1"/>
          </p:cNvSpPr>
          <p:nvPr>
            <p:ph type="title"/>
          </p:nvPr>
        </p:nvSpPr>
        <p:spPr>
          <a:xfrm>
            <a:off x="1938115" y="533400"/>
            <a:ext cx="9568086" cy="1177092"/>
          </a:xfrm>
        </p:spPr>
        <p:txBody>
          <a:bodyPr vert="horz" lIns="91440" tIns="45720" rIns="91440" bIns="45720" rtlCol="0" anchor="b">
            <a:normAutofit/>
          </a:bodyPr>
          <a:lstStyle/>
          <a:p>
            <a:pPr algn="ctr"/>
            <a:r>
              <a:rPr kumimoji="1" lang="en-US" altLang="zh-CN" sz="4400" b="1">
                <a:gradFill>
                  <a:gsLst>
                    <a:gs pos="100000">
                      <a:srgbClr val="FF8D69"/>
                    </a:gs>
                    <a:gs pos="0">
                      <a:srgbClr val="00AFFF"/>
                    </a:gs>
                  </a:gsLst>
                  <a:lin ang="2520000" scaled="0"/>
                </a:gradFill>
                <a:latin typeface="+mn-lt"/>
              </a:rPr>
              <a:t>Clean architecture</a:t>
            </a:r>
          </a:p>
        </p:txBody>
      </p:sp>
      <p:cxnSp>
        <p:nvCxnSpPr>
          <p:cNvPr id="16" name="Straight Connector 12">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7C328CA-AC54-392E-88BD-22044EB91059}"/>
              </a:ext>
            </a:extLst>
          </p:cNvPr>
          <p:cNvSpPr txBox="1"/>
          <p:nvPr/>
        </p:nvSpPr>
        <p:spPr>
          <a:xfrm>
            <a:off x="685801" y="2243892"/>
            <a:ext cx="10820400" cy="3989484"/>
          </a:xfrm>
          <a:prstGeom prst="rect">
            <a:avLst/>
          </a:prstGeom>
          <a:noFill/>
        </p:spPr>
        <p:txBody>
          <a:bodyPr vert="horz" lIns="91440" tIns="45720" rIns="91440" bIns="45720" rtlCol="0" anchor="t">
            <a:noAutofit/>
          </a:bodyPr>
          <a:lstStyle/>
          <a:p>
            <a:pPr marL="285750"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Clean Architecture is the base of our Project. This is to say, all of our codes are built upon Clean Architecture – strictly following the rules and the Clean Architecture Engine.</a:t>
            </a:r>
          </a:p>
          <a:p>
            <a:pPr marL="285750"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Specific CA Applications:</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Entities: User, Group, Weather.</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Use Cases: Login, Signup, Group, Weather.</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Interface Adapters: Login, Signup, Group, Weather.</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View: Login, Logged In, Signup</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Data Access: </a:t>
            </a:r>
            <a:r>
              <a:rPr kumimoji="1" lang="en-US" altLang="zh-CN" sz="1600" err="1">
                <a:gradFill>
                  <a:gsLst>
                    <a:gs pos="100000">
                      <a:schemeClr val="tx1">
                        <a:lumMod val="65000"/>
                      </a:schemeClr>
                    </a:gs>
                    <a:gs pos="80000">
                      <a:srgbClr val="DEDEDE"/>
                    </a:gs>
                    <a:gs pos="0">
                      <a:schemeClr val="tx1"/>
                    </a:gs>
                  </a:gsLst>
                  <a:lin ang="4200000" scaled="0"/>
                </a:gradFill>
              </a:rPr>
              <a:t>UserDAO</a:t>
            </a:r>
            <a:r>
              <a:rPr kumimoji="1" lang="en-US" altLang="zh-CN" sz="1600">
                <a:gradFill>
                  <a:gsLst>
                    <a:gs pos="100000">
                      <a:schemeClr val="tx1">
                        <a:lumMod val="65000"/>
                      </a:schemeClr>
                    </a:gs>
                    <a:gs pos="80000">
                      <a:srgbClr val="DEDEDE"/>
                    </a:gs>
                    <a:gs pos="0">
                      <a:schemeClr val="tx1"/>
                    </a:gs>
                  </a:gsLst>
                  <a:lin ang="4200000" scaled="0"/>
                </a:gradFill>
              </a:rPr>
              <a:t>, </a:t>
            </a:r>
            <a:r>
              <a:rPr kumimoji="1" lang="en-US" altLang="zh-CN" sz="1600" err="1">
                <a:gradFill>
                  <a:gsLst>
                    <a:gs pos="100000">
                      <a:schemeClr val="tx1">
                        <a:lumMod val="65000"/>
                      </a:schemeClr>
                    </a:gs>
                    <a:gs pos="80000">
                      <a:srgbClr val="DEDEDE"/>
                    </a:gs>
                    <a:gs pos="0">
                      <a:schemeClr val="tx1"/>
                    </a:gs>
                  </a:gsLst>
                  <a:lin ang="4200000" scaled="0"/>
                </a:gradFill>
              </a:rPr>
              <a:t>GroupDAO</a:t>
            </a:r>
            <a:r>
              <a:rPr kumimoji="1" lang="en-US" altLang="zh-CN" sz="1600">
                <a:gradFill>
                  <a:gsLst>
                    <a:gs pos="100000">
                      <a:schemeClr val="tx1">
                        <a:lumMod val="65000"/>
                      </a:schemeClr>
                    </a:gs>
                    <a:gs pos="80000">
                      <a:srgbClr val="DEDEDE"/>
                    </a:gs>
                    <a:gs pos="0">
                      <a:schemeClr val="tx1"/>
                    </a:gs>
                  </a:gsLst>
                  <a:lin ang="4200000" scaled="0"/>
                </a:gradFill>
              </a:rPr>
              <a:t>, </a:t>
            </a:r>
            <a:r>
              <a:rPr kumimoji="1" lang="en-US" altLang="zh-CN" sz="1600" err="1">
                <a:gradFill>
                  <a:gsLst>
                    <a:gs pos="100000">
                      <a:schemeClr val="tx1">
                        <a:lumMod val="65000"/>
                      </a:schemeClr>
                    </a:gs>
                    <a:gs pos="80000">
                      <a:srgbClr val="DEDEDE"/>
                    </a:gs>
                    <a:gs pos="0">
                      <a:schemeClr val="tx1"/>
                    </a:gs>
                  </a:gsLst>
                  <a:lin ang="4200000" scaled="0"/>
                </a:gradFill>
              </a:rPr>
              <a:t>WeatherDAO</a:t>
            </a:r>
            <a:r>
              <a:rPr kumimoji="1" lang="en-US" altLang="zh-CN" sz="1600">
                <a:gradFill>
                  <a:gsLst>
                    <a:gs pos="100000">
                      <a:schemeClr val="tx1">
                        <a:lumMod val="65000"/>
                      </a:schemeClr>
                    </a:gs>
                    <a:gs pos="80000">
                      <a:srgbClr val="DEDEDE"/>
                    </a:gs>
                    <a:gs pos="0">
                      <a:schemeClr val="tx1"/>
                    </a:gs>
                  </a:gsLst>
                  <a:lin ang="4200000" scaled="0"/>
                </a:gradFill>
              </a:rPr>
              <a:t>.</a:t>
            </a:r>
          </a:p>
          <a:p>
            <a:pPr marL="742950" lvl="1" indent="-285750">
              <a:lnSpc>
                <a:spcPct val="90000"/>
              </a:lnSpc>
              <a:spcAft>
                <a:spcPts val="1000"/>
              </a:spcAft>
              <a:buClr>
                <a:schemeClr val="tx1"/>
              </a:buClr>
              <a:buSzPct val="100000"/>
              <a:buFont typeface="Arial"/>
              <a:buChar char="•"/>
            </a:pPr>
            <a:endParaRPr kumimoji="1" lang="en-US" altLang="zh-CN" sz="1600">
              <a:gradFill>
                <a:gsLst>
                  <a:gs pos="100000">
                    <a:schemeClr val="tx1">
                      <a:lumMod val="65000"/>
                    </a:schemeClr>
                  </a:gs>
                  <a:gs pos="80000">
                    <a:srgbClr val="DEDEDE"/>
                  </a:gs>
                  <a:gs pos="0">
                    <a:schemeClr val="tx1"/>
                  </a:gs>
                </a:gsLst>
                <a:lin ang="4200000" scaled="0"/>
              </a:gradFill>
            </a:endParaRPr>
          </a:p>
          <a:p>
            <a:pPr marL="285750"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An important thing of Clean Architecture benefit the project is the code will be more modular, easy to maintain, extend and test. As people moves, this provides a chance of newcomers can easily get familiar with the code and working on new features or integrating with different APIs when the old crew left.</a:t>
            </a:r>
          </a:p>
        </p:txBody>
      </p:sp>
      <p:pic>
        <p:nvPicPr>
          <p:cNvPr id="7" name="内容占位符 4" descr="工作流 轮廓">
            <a:extLst>
              <a:ext uri="{FF2B5EF4-FFF2-40B4-BE49-F238E27FC236}">
                <a16:creationId xmlns:a16="http://schemas.microsoft.com/office/drawing/2014/main" id="{0ADE666A-210A-D96A-6DB7-BDEFF44AA85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9891" y="684229"/>
            <a:ext cx="1165848" cy="1165848"/>
          </a:xfrm>
        </p:spPr>
      </p:pic>
    </p:spTree>
    <p:extLst>
      <p:ext uri="{BB962C8B-B14F-4D97-AF65-F5344CB8AC3E}">
        <p14:creationId xmlns:p14="http://schemas.microsoft.com/office/powerpoint/2010/main" val="36382295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81D08-403F-1DE3-55F2-99A3CA2785D1}"/>
              </a:ext>
            </a:extLst>
          </p:cNvPr>
          <p:cNvSpPr>
            <a:spLocks noGrp="1"/>
          </p:cNvSpPr>
          <p:nvPr>
            <p:ph type="title"/>
          </p:nvPr>
        </p:nvSpPr>
        <p:spPr>
          <a:xfrm>
            <a:off x="363070" y="2041264"/>
            <a:ext cx="2616798" cy="2002416"/>
          </a:xfrm>
        </p:spPr>
        <p:txBody>
          <a:bodyPr>
            <a:normAutofit/>
          </a:bodyPr>
          <a:lstStyle/>
          <a:p>
            <a:pPr algn="ctr"/>
            <a:r>
              <a:rPr kumimoji="1" lang="en-US" altLang="zh-CN" b="1">
                <a:gradFill>
                  <a:gsLst>
                    <a:gs pos="100000">
                      <a:srgbClr val="FCB9FD"/>
                    </a:gs>
                    <a:gs pos="0">
                      <a:srgbClr val="FFD7E2"/>
                    </a:gs>
                  </a:gsLst>
                  <a:lin ang="1800000" scaled="0"/>
                </a:gradFill>
                <a:latin typeface="+mn-lt"/>
              </a:rPr>
              <a:t>Project</a:t>
            </a:r>
            <a:br>
              <a:rPr kumimoji="1" lang="en-US" altLang="zh-CN" b="1">
                <a:gradFill>
                  <a:gsLst>
                    <a:gs pos="100000">
                      <a:srgbClr val="FCB9FD"/>
                    </a:gs>
                    <a:gs pos="0">
                      <a:srgbClr val="FFD7E2"/>
                    </a:gs>
                  </a:gsLst>
                  <a:lin ang="1800000" scaled="0"/>
                </a:gradFill>
                <a:latin typeface="+mn-lt"/>
              </a:rPr>
            </a:br>
            <a:r>
              <a:rPr kumimoji="1" lang="en-US" altLang="zh-CN" b="1">
                <a:gradFill>
                  <a:gsLst>
                    <a:gs pos="100000">
                      <a:srgbClr val="FCB9FD"/>
                    </a:gs>
                    <a:gs pos="0">
                      <a:srgbClr val="FFD7E2"/>
                    </a:gs>
                  </a:gsLst>
                  <a:lin ang="1800000" scaled="0"/>
                </a:gradFill>
                <a:latin typeface="+mn-lt"/>
              </a:rPr>
              <a:t>Clean architecture diagram </a:t>
            </a:r>
            <a:endParaRPr kumimoji="1" lang="zh-CN" altLang="en-US" b="1">
              <a:gradFill>
                <a:gsLst>
                  <a:gs pos="100000">
                    <a:srgbClr val="FCB9FD"/>
                  </a:gs>
                  <a:gs pos="0">
                    <a:srgbClr val="FFD7E2"/>
                  </a:gs>
                </a:gsLst>
                <a:lin ang="1800000" scaled="0"/>
              </a:gradFill>
              <a:latin typeface="+mn-lt"/>
            </a:endParaRPr>
          </a:p>
        </p:txBody>
      </p:sp>
      <p:sp>
        <p:nvSpPr>
          <p:cNvPr id="17" name="文本框 16">
            <a:extLst>
              <a:ext uri="{FF2B5EF4-FFF2-40B4-BE49-F238E27FC236}">
                <a16:creationId xmlns:a16="http://schemas.microsoft.com/office/drawing/2014/main" id="{E7C245CD-0990-FD9E-404E-BBF8308590B1}"/>
              </a:ext>
            </a:extLst>
          </p:cNvPr>
          <p:cNvSpPr txBox="1"/>
          <p:nvPr/>
        </p:nvSpPr>
        <p:spPr>
          <a:xfrm>
            <a:off x="363070" y="6411558"/>
            <a:ext cx="2710927" cy="307777"/>
          </a:xfrm>
          <a:prstGeom prst="rect">
            <a:avLst/>
          </a:prstGeom>
          <a:noFill/>
        </p:spPr>
        <p:txBody>
          <a:bodyPr wrap="square" rtlCol="0">
            <a:spAutoFit/>
          </a:bodyPr>
          <a:lstStyle/>
          <a:p>
            <a:r>
              <a:rPr kumimoji="1" lang="en-US" altLang="zh-CN" sz="1400" i="1">
                <a:gradFill>
                  <a:gsLst>
                    <a:gs pos="100000">
                      <a:schemeClr val="tx1">
                        <a:lumMod val="65000"/>
                      </a:schemeClr>
                    </a:gs>
                    <a:gs pos="61000">
                      <a:srgbClr val="DEDEDE"/>
                    </a:gs>
                    <a:gs pos="0">
                      <a:schemeClr val="tx1"/>
                    </a:gs>
                  </a:gsLst>
                  <a:lin ang="4200000" scaled="0"/>
                </a:gradFill>
              </a:rPr>
              <a:t>Note: Future Works not included.</a:t>
            </a:r>
            <a:endParaRPr kumimoji="1" lang="zh-CN" altLang="en-US" sz="1400" i="1">
              <a:gradFill>
                <a:gsLst>
                  <a:gs pos="100000">
                    <a:schemeClr val="tx1">
                      <a:lumMod val="65000"/>
                    </a:schemeClr>
                  </a:gs>
                  <a:gs pos="61000">
                    <a:srgbClr val="DEDEDE"/>
                  </a:gs>
                  <a:gs pos="0">
                    <a:schemeClr val="tx1"/>
                  </a:gs>
                </a:gsLst>
                <a:lin ang="4200000" scaled="0"/>
              </a:gradFill>
            </a:endParaRPr>
          </a:p>
        </p:txBody>
      </p:sp>
      <p:pic>
        <p:nvPicPr>
          <p:cNvPr id="21" name="图片 20" descr="图示, 示意图&#10;&#10;描述已自动生成">
            <a:extLst>
              <a:ext uri="{FF2B5EF4-FFF2-40B4-BE49-F238E27FC236}">
                <a16:creationId xmlns:a16="http://schemas.microsoft.com/office/drawing/2014/main" id="{C1943B23-0896-2FEF-49B9-F05FC1F26624}"/>
              </a:ext>
            </a:extLst>
          </p:cNvPr>
          <p:cNvPicPr>
            <a:picLocks noChangeAspect="1"/>
          </p:cNvPicPr>
          <p:nvPr/>
        </p:nvPicPr>
        <p:blipFill>
          <a:blip r:embed="rId2"/>
          <a:stretch>
            <a:fillRect/>
          </a:stretch>
        </p:blipFill>
        <p:spPr>
          <a:xfrm>
            <a:off x="3339548" y="-1"/>
            <a:ext cx="8852452" cy="6859491"/>
          </a:xfrm>
          <a:prstGeom prst="rect">
            <a:avLst/>
          </a:prstGeom>
        </p:spPr>
      </p:pic>
    </p:spTree>
    <p:extLst>
      <p:ext uri="{BB962C8B-B14F-4D97-AF65-F5344CB8AC3E}">
        <p14:creationId xmlns:p14="http://schemas.microsoft.com/office/powerpoint/2010/main" val="293409275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CCCD3403-BA14-483E-0F50-A01B46B7FF7D}"/>
              </a:ext>
            </a:extLst>
          </p:cNvPr>
          <p:cNvSpPr>
            <a:spLocks noGrp="1"/>
          </p:cNvSpPr>
          <p:nvPr>
            <p:ph type="title"/>
          </p:nvPr>
        </p:nvSpPr>
        <p:spPr>
          <a:xfrm>
            <a:off x="643464" y="4562167"/>
            <a:ext cx="10905069" cy="1150373"/>
          </a:xfrm>
        </p:spPr>
        <p:txBody>
          <a:bodyPr vert="horz" lIns="91440" tIns="45720" rIns="91440" bIns="45720" rtlCol="0" anchor="b">
            <a:normAutofit/>
          </a:bodyPr>
          <a:lstStyle/>
          <a:p>
            <a:pPr algn="ctr"/>
            <a:r>
              <a:rPr kumimoji="1" lang="en-US" altLang="zh-CN" sz="4800" b="1" err="1">
                <a:gradFill>
                  <a:gsLst>
                    <a:gs pos="100000">
                      <a:schemeClr val="tx1">
                        <a:lumMod val="65000"/>
                      </a:schemeClr>
                    </a:gs>
                    <a:gs pos="30000">
                      <a:srgbClr val="DEDEDE"/>
                    </a:gs>
                    <a:gs pos="0">
                      <a:schemeClr val="tx1"/>
                    </a:gs>
                  </a:gsLst>
                  <a:lin ang="4200000" scaled="0"/>
                </a:gradFill>
                <a:latin typeface="+mn-lt"/>
              </a:rPr>
              <a:t>ENtity</a:t>
            </a:r>
            <a:r>
              <a:rPr kumimoji="1" lang="en-US" altLang="zh-CN" sz="4800" b="1">
                <a:gradFill>
                  <a:gsLst>
                    <a:gs pos="100000">
                      <a:schemeClr val="tx1">
                        <a:lumMod val="65000"/>
                      </a:schemeClr>
                    </a:gs>
                    <a:gs pos="30000">
                      <a:srgbClr val="DEDEDE"/>
                    </a:gs>
                    <a:gs pos="0">
                      <a:schemeClr val="tx1"/>
                    </a:gs>
                  </a:gsLst>
                  <a:lin ang="4200000" scaled="0"/>
                </a:gradFill>
                <a:latin typeface="+mn-lt"/>
              </a:rPr>
              <a:t> UML diagram</a:t>
            </a:r>
          </a:p>
        </p:txBody>
      </p:sp>
      <p:pic>
        <p:nvPicPr>
          <p:cNvPr id="6" name="图片 5" descr="电脑萤幕画面&#10;&#10;中度可信度描述已自动生成">
            <a:extLst>
              <a:ext uri="{FF2B5EF4-FFF2-40B4-BE49-F238E27FC236}">
                <a16:creationId xmlns:a16="http://schemas.microsoft.com/office/drawing/2014/main" id="{780B5E16-532D-F577-93E9-130FFB781F98}"/>
              </a:ext>
            </a:extLst>
          </p:cNvPr>
          <p:cNvPicPr>
            <a:picLocks noChangeAspect="1"/>
          </p:cNvPicPr>
          <p:nvPr/>
        </p:nvPicPr>
        <p:blipFill>
          <a:blip r:embed="rId4"/>
          <a:stretch>
            <a:fillRect/>
          </a:stretch>
        </p:blipFill>
        <p:spPr>
          <a:xfrm>
            <a:off x="2439226" y="643464"/>
            <a:ext cx="7317915" cy="360407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987009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3A64E-4D23-7A4C-261B-351A1BE9A95D}"/>
              </a:ext>
            </a:extLst>
          </p:cNvPr>
          <p:cNvSpPr>
            <a:spLocks noGrp="1"/>
          </p:cNvSpPr>
          <p:nvPr>
            <p:ph type="title"/>
          </p:nvPr>
        </p:nvSpPr>
        <p:spPr>
          <a:xfrm>
            <a:off x="1178560" y="624237"/>
            <a:ext cx="5547360" cy="1428084"/>
          </a:xfrm>
        </p:spPr>
        <p:txBody>
          <a:bodyPr>
            <a:normAutofit/>
          </a:bodyPr>
          <a:lstStyle/>
          <a:p>
            <a:r>
              <a:rPr kumimoji="1" lang="en-US" altLang="zh-CN" b="1">
                <a:gradFill>
                  <a:gsLst>
                    <a:gs pos="100000">
                      <a:srgbClr val="FF8D69"/>
                    </a:gs>
                    <a:gs pos="0">
                      <a:srgbClr val="00AFFF"/>
                    </a:gs>
                  </a:gsLst>
                  <a:lin ang="2520000" scaled="0"/>
                </a:gradFill>
                <a:latin typeface="+mn-lt"/>
              </a:rPr>
              <a:t>Evidence of adherence in Dependency Rule</a:t>
            </a:r>
            <a:endParaRPr kumimoji="1" lang="zh-CN" altLang="en-US" b="1">
              <a:gradFill>
                <a:gsLst>
                  <a:gs pos="100000">
                    <a:srgbClr val="FF8D69"/>
                  </a:gs>
                  <a:gs pos="0">
                    <a:srgbClr val="00AFFF"/>
                  </a:gs>
                </a:gsLst>
                <a:lin ang="2520000" scaled="0"/>
              </a:gradFill>
              <a:latin typeface="+mn-lt"/>
            </a:endParaRPr>
          </a:p>
        </p:txBody>
      </p:sp>
      <p:sp>
        <p:nvSpPr>
          <p:cNvPr id="6" name="文本框 5">
            <a:extLst>
              <a:ext uri="{FF2B5EF4-FFF2-40B4-BE49-F238E27FC236}">
                <a16:creationId xmlns:a16="http://schemas.microsoft.com/office/drawing/2014/main" id="{1DA6B00A-2D58-45D1-203F-FBF83BB47F4D}"/>
              </a:ext>
            </a:extLst>
          </p:cNvPr>
          <p:cNvSpPr txBox="1"/>
          <p:nvPr/>
        </p:nvSpPr>
        <p:spPr>
          <a:xfrm>
            <a:off x="1178560" y="2322160"/>
            <a:ext cx="10191804" cy="3908762"/>
          </a:xfrm>
          <a:prstGeom prst="rect">
            <a:avLst/>
          </a:prstGeom>
          <a:noFill/>
        </p:spPr>
        <p:txBody>
          <a:bodyPr wrap="square" rtlCol="0">
            <a:spAutoFit/>
          </a:bodyPr>
          <a:lstStyle/>
          <a:p>
            <a:pPr algn="l"/>
            <a:r>
              <a:rPr kumimoji="1" lang="en-US" altLang="zh-CN" sz="2000">
                <a:gradFill>
                  <a:gsLst>
                    <a:gs pos="100000">
                      <a:schemeClr val="tx1">
                        <a:lumMod val="65000"/>
                      </a:schemeClr>
                    </a:gs>
                    <a:gs pos="75000">
                      <a:srgbClr val="DEDEDE"/>
                    </a:gs>
                    <a:gs pos="0">
                      <a:schemeClr val="tx1"/>
                    </a:gs>
                  </a:gsLst>
                  <a:lin ang="4200000" scaled="0"/>
                </a:gradFill>
              </a:rPr>
              <a:t>A great example in our project for convincing the adherence of the Dependency Rule in Clean Architecture would be the implementation of </a:t>
            </a:r>
            <a:r>
              <a:rPr kumimoji="1" lang="en-US" altLang="zh-CN" sz="2000" i="1" err="1">
                <a:gradFill>
                  <a:gsLst>
                    <a:gs pos="100000">
                      <a:schemeClr val="tx1">
                        <a:lumMod val="65000"/>
                      </a:schemeClr>
                    </a:gs>
                    <a:gs pos="75000">
                      <a:srgbClr val="DEDEDE"/>
                    </a:gs>
                    <a:gs pos="0">
                      <a:schemeClr val="tx1"/>
                    </a:gs>
                  </a:gsLst>
                  <a:lin ang="4200000" scaled="0"/>
                </a:gradFill>
              </a:rPr>
              <a:t>APIDataAccessObject</a:t>
            </a:r>
            <a:r>
              <a:rPr kumimoji="1" lang="en-US" altLang="zh-CN" sz="2000" i="1">
                <a:gradFill>
                  <a:gsLst>
                    <a:gs pos="100000">
                      <a:schemeClr val="tx1">
                        <a:lumMod val="65000"/>
                      </a:schemeClr>
                    </a:gs>
                    <a:gs pos="75000">
                      <a:srgbClr val="DEDEDE"/>
                    </a:gs>
                    <a:gs pos="0">
                      <a:schemeClr val="tx1"/>
                    </a:gs>
                  </a:gsLst>
                  <a:lin ang="4200000" scaled="0"/>
                </a:gradFill>
              </a:rPr>
              <a:t>.</a:t>
            </a:r>
          </a:p>
          <a:p>
            <a:pPr algn="l"/>
            <a:endParaRPr lang="en-CA" altLang="zh-CN" sz="2000" b="1" i="0" u="none" strike="noStrike">
              <a:gradFill>
                <a:gsLst>
                  <a:gs pos="100000">
                    <a:schemeClr val="tx1">
                      <a:lumMod val="65000"/>
                    </a:schemeClr>
                  </a:gs>
                  <a:gs pos="75000">
                    <a:srgbClr val="DEDEDE"/>
                  </a:gs>
                  <a:gs pos="0">
                    <a:schemeClr val="tx1"/>
                  </a:gs>
                </a:gsLst>
                <a:lin ang="4200000" scaled="0"/>
              </a:gradFill>
              <a:effectLst/>
            </a:endParaRPr>
          </a:p>
          <a:p>
            <a:pPr marL="285750" indent="-285750" algn="l">
              <a:buFont typeface="Arial" panose="020B0604020202020204" pitchFamily="34" charset="0"/>
              <a:buChar char="•"/>
            </a:pPr>
            <a:r>
              <a:rPr lang="en-CA" altLang="zh-CN" sz="2000" b="1" i="0" u="none" strike="noStrike">
                <a:gradFill>
                  <a:gsLst>
                    <a:gs pos="100000">
                      <a:schemeClr val="tx1">
                        <a:lumMod val="65000"/>
                      </a:schemeClr>
                    </a:gs>
                    <a:gs pos="75000">
                      <a:srgbClr val="DEDEDE"/>
                    </a:gs>
                    <a:gs pos="0">
                      <a:schemeClr val="tx1"/>
                    </a:gs>
                  </a:gsLst>
                  <a:lin ang="4200000" scaled="0"/>
                </a:gradFill>
                <a:effectLst/>
              </a:rPr>
              <a:t>Inward Dependency</a:t>
            </a:r>
            <a:r>
              <a:rPr lang="en-CA" altLang="zh-CN" sz="2000" b="0" i="0" u="none" strike="noStrike">
                <a:gradFill>
                  <a:gsLst>
                    <a:gs pos="100000">
                      <a:schemeClr val="tx1">
                        <a:lumMod val="65000"/>
                      </a:schemeClr>
                    </a:gs>
                    <a:gs pos="75000">
                      <a:srgbClr val="DEDEDE"/>
                    </a:gs>
                    <a:gs pos="0">
                      <a:schemeClr val="tx1"/>
                    </a:gs>
                  </a:gsLst>
                  <a:lin ang="4200000" scaled="0"/>
                </a:gradFill>
                <a:effectLst/>
              </a:rPr>
              <a:t>: The</a:t>
            </a:r>
            <a:r>
              <a:rPr lang="en-CA" altLang="zh-CN" sz="2000" b="0" i="1" u="none" strike="noStrike">
                <a:gradFill>
                  <a:gsLst>
                    <a:gs pos="100000">
                      <a:schemeClr val="tx1">
                        <a:lumMod val="65000"/>
                      </a:schemeClr>
                    </a:gs>
                    <a:gs pos="75000">
                      <a:srgbClr val="DEDEDE"/>
                    </a:gs>
                    <a:gs pos="0">
                      <a:schemeClr val="tx1"/>
                    </a:gs>
                  </a:gsLst>
                  <a:lin ang="4200000" scaled="0"/>
                </a:gradFill>
                <a:effectLst/>
              </a:rPr>
              <a:t> </a:t>
            </a:r>
            <a:r>
              <a:rPr lang="en-CA" altLang="zh-CN" sz="2000" i="1" err="1">
                <a:gradFill>
                  <a:gsLst>
                    <a:gs pos="100000">
                      <a:schemeClr val="tx1">
                        <a:lumMod val="65000"/>
                      </a:schemeClr>
                    </a:gs>
                    <a:gs pos="75000">
                      <a:srgbClr val="DEDEDE"/>
                    </a:gs>
                    <a:gs pos="0">
                      <a:schemeClr val="tx1"/>
                    </a:gs>
                  </a:gsLst>
                  <a:lin ang="4200000" scaled="0"/>
                </a:gradFill>
              </a:rPr>
              <a:t>APIDataAccessObject</a:t>
            </a:r>
            <a:r>
              <a:rPr lang="en-CA" altLang="zh-CN" sz="2000" b="0" i="1" u="none" strike="noStrike">
                <a:gradFill>
                  <a:gsLst>
                    <a:gs pos="100000">
                      <a:schemeClr val="tx1">
                        <a:lumMod val="65000"/>
                      </a:schemeClr>
                    </a:gs>
                    <a:gs pos="75000">
                      <a:srgbClr val="DEDEDE"/>
                    </a:gs>
                    <a:gs pos="0">
                      <a:schemeClr val="tx1"/>
                    </a:gs>
                  </a:gsLst>
                  <a:lin ang="4200000" scaled="0"/>
                </a:gradFill>
                <a:effectLst/>
              </a:rPr>
              <a:t> </a:t>
            </a:r>
            <a:r>
              <a:rPr lang="en-CA" altLang="zh-CN" sz="2000" b="0" i="0" u="none" strike="noStrike">
                <a:gradFill>
                  <a:gsLst>
                    <a:gs pos="100000">
                      <a:schemeClr val="tx1">
                        <a:lumMod val="65000"/>
                      </a:schemeClr>
                    </a:gs>
                    <a:gs pos="75000">
                      <a:srgbClr val="DEDEDE"/>
                    </a:gs>
                    <a:gs pos="0">
                      <a:schemeClr val="tx1"/>
                    </a:gs>
                  </a:gsLst>
                  <a:lin ang="4200000" scaled="0"/>
                </a:gradFill>
                <a:effectLst/>
              </a:rPr>
              <a:t>depends on external APIs (outward element) but provides data inwards to your application's core layers (like use cases or business logic). It doesn't depend on any inward elements, adhering to the Dependency Rule.</a:t>
            </a:r>
          </a:p>
          <a:p>
            <a:pPr marL="285750" indent="-285750" algn="l">
              <a:buFont typeface="Arial" panose="020B0604020202020204" pitchFamily="34" charset="0"/>
              <a:buChar char="•"/>
            </a:pPr>
            <a:endParaRPr lang="en-CA" altLang="zh-CN" sz="2000" b="0" i="0" u="none" strike="noStrike">
              <a:gradFill>
                <a:gsLst>
                  <a:gs pos="100000">
                    <a:schemeClr val="tx1">
                      <a:lumMod val="65000"/>
                    </a:schemeClr>
                  </a:gs>
                  <a:gs pos="75000">
                    <a:srgbClr val="DEDEDE"/>
                  </a:gs>
                  <a:gs pos="0">
                    <a:schemeClr val="tx1"/>
                  </a:gs>
                </a:gsLst>
                <a:lin ang="4200000" scaled="0"/>
              </a:gradFill>
              <a:effectLst/>
            </a:endParaRPr>
          </a:p>
          <a:p>
            <a:pPr marL="285750" indent="-285750">
              <a:buFont typeface="Arial" panose="020B0604020202020204" pitchFamily="34" charset="0"/>
              <a:buChar char="•"/>
            </a:pPr>
            <a:r>
              <a:rPr lang="en-CA" altLang="zh-CN" sz="2000" b="1" i="0" u="none" strike="noStrike">
                <a:gradFill>
                  <a:gsLst>
                    <a:gs pos="100000">
                      <a:schemeClr val="tx1">
                        <a:lumMod val="65000"/>
                      </a:schemeClr>
                    </a:gs>
                    <a:gs pos="75000">
                      <a:srgbClr val="DEDEDE"/>
                    </a:gs>
                    <a:gs pos="0">
                      <a:schemeClr val="tx1"/>
                    </a:gs>
                  </a:gsLst>
                  <a:lin ang="4200000" scaled="0"/>
                </a:gradFill>
                <a:effectLst/>
              </a:rPr>
              <a:t>Decoupling from Business Logic</a:t>
            </a:r>
            <a:r>
              <a:rPr lang="en-CA" altLang="zh-CN" sz="2000" b="0" i="0" u="none" strike="noStrike">
                <a:gradFill>
                  <a:gsLst>
                    <a:gs pos="100000">
                      <a:schemeClr val="tx1">
                        <a:lumMod val="65000"/>
                      </a:schemeClr>
                    </a:gs>
                    <a:gs pos="75000">
                      <a:srgbClr val="DEDEDE"/>
                    </a:gs>
                    <a:gs pos="0">
                      <a:schemeClr val="tx1"/>
                    </a:gs>
                  </a:gsLst>
                  <a:lin ang="4200000" scaled="0"/>
                </a:gradFill>
                <a:effectLst/>
              </a:rPr>
              <a:t>: The class doesn't contain any business logic; it's solely responsible for data fetching. This separation ensures that business logic in inner layers remains independent of external services.</a:t>
            </a:r>
          </a:p>
          <a:p>
            <a:pPr algn="l"/>
            <a:endParaRPr lang="en-CA" altLang="zh-CN" sz="2400" b="0" i="0" u="none" strike="noStrike">
              <a:gradFill>
                <a:gsLst>
                  <a:gs pos="100000">
                    <a:schemeClr val="tx1">
                      <a:lumMod val="65000"/>
                    </a:schemeClr>
                  </a:gs>
                  <a:gs pos="75000">
                    <a:srgbClr val="DEDEDE"/>
                  </a:gs>
                  <a:gs pos="0">
                    <a:schemeClr val="tx1"/>
                  </a:gs>
                </a:gsLst>
                <a:lin ang="4200000" scaled="0"/>
              </a:gradFill>
              <a:effectLst/>
            </a:endParaRPr>
          </a:p>
          <a:p>
            <a:endParaRPr kumimoji="1" lang="zh-CN" altLang="en-US" sz="2400">
              <a:gradFill>
                <a:gsLst>
                  <a:gs pos="100000">
                    <a:schemeClr val="tx1">
                      <a:lumMod val="65000"/>
                    </a:schemeClr>
                  </a:gs>
                  <a:gs pos="75000">
                    <a:srgbClr val="DEDEDE"/>
                  </a:gs>
                  <a:gs pos="0">
                    <a:schemeClr val="tx1"/>
                  </a:gs>
                </a:gsLst>
                <a:lin ang="4200000" scaled="0"/>
              </a:gradFill>
            </a:endParaRPr>
          </a:p>
        </p:txBody>
      </p:sp>
    </p:spTree>
    <p:extLst>
      <p:ext uri="{BB962C8B-B14F-4D97-AF65-F5344CB8AC3E}">
        <p14:creationId xmlns:p14="http://schemas.microsoft.com/office/powerpoint/2010/main" val="41953110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形 5" descr="蓝图 纯色填充">
            <a:extLst>
              <a:ext uri="{FF2B5EF4-FFF2-40B4-BE49-F238E27FC236}">
                <a16:creationId xmlns:a16="http://schemas.microsoft.com/office/drawing/2014/main" id="{B8447D01-775D-6F04-2154-A109709DCA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188" y="2267530"/>
            <a:ext cx="1374412" cy="1374412"/>
          </a:xfrm>
          <a:prstGeom prst="rect">
            <a:avLst/>
          </a:prstGeom>
        </p:spPr>
      </p:pic>
      <p:sp>
        <p:nvSpPr>
          <p:cNvPr id="7" name="标题 1">
            <a:extLst>
              <a:ext uri="{FF2B5EF4-FFF2-40B4-BE49-F238E27FC236}">
                <a16:creationId xmlns:a16="http://schemas.microsoft.com/office/drawing/2014/main" id="{4B0F0516-B986-D5A0-C4B1-C0244F45DCCF}"/>
              </a:ext>
            </a:extLst>
          </p:cNvPr>
          <p:cNvSpPr txBox="1">
            <a:spLocks/>
          </p:cNvSpPr>
          <p:nvPr/>
        </p:nvSpPr>
        <p:spPr>
          <a:xfrm>
            <a:off x="259752" y="3377646"/>
            <a:ext cx="4775712" cy="1207956"/>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en-US" altLang="zh-CN" sz="3600" b="1">
                <a:gradFill>
                  <a:gsLst>
                    <a:gs pos="100000">
                      <a:srgbClr val="FF8D69"/>
                    </a:gs>
                    <a:gs pos="0">
                      <a:srgbClr val="00AFFF"/>
                    </a:gs>
                  </a:gsLst>
                  <a:lin ang="2520000" scaled="0"/>
                </a:gradFill>
                <a:latin typeface="+mn-lt"/>
              </a:rPr>
              <a:t>DESIGN patterns</a:t>
            </a:r>
            <a:endParaRPr kumimoji="1" lang="zh-CN" altLang="en-US" sz="3600" b="1">
              <a:gradFill>
                <a:gsLst>
                  <a:gs pos="100000">
                    <a:srgbClr val="FF8D69"/>
                  </a:gs>
                  <a:gs pos="0">
                    <a:srgbClr val="00AFFF"/>
                  </a:gs>
                </a:gsLst>
                <a:lin ang="2520000" scaled="0"/>
              </a:gradFill>
              <a:latin typeface="+mn-lt"/>
            </a:endParaRPr>
          </a:p>
        </p:txBody>
      </p:sp>
      <p:sp>
        <p:nvSpPr>
          <p:cNvPr id="8" name="内容占位符 2">
            <a:extLst>
              <a:ext uri="{FF2B5EF4-FFF2-40B4-BE49-F238E27FC236}">
                <a16:creationId xmlns:a16="http://schemas.microsoft.com/office/drawing/2014/main" id="{380F2D01-E925-B551-0A8C-5EE0F2D16C57}"/>
              </a:ext>
            </a:extLst>
          </p:cNvPr>
          <p:cNvSpPr txBox="1">
            <a:spLocks/>
          </p:cNvSpPr>
          <p:nvPr/>
        </p:nvSpPr>
        <p:spPr>
          <a:xfrm>
            <a:off x="5035464" y="2267530"/>
            <a:ext cx="6723171" cy="3854073"/>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CA" altLang="zh-CN" sz="2000" cap="none">
                <a:gradFill>
                  <a:gsLst>
                    <a:gs pos="100000">
                      <a:schemeClr val="tx1">
                        <a:lumMod val="65000"/>
                      </a:schemeClr>
                    </a:gs>
                    <a:gs pos="86000">
                      <a:srgbClr val="DEDEDE"/>
                    </a:gs>
                    <a:gs pos="0">
                      <a:schemeClr val="tx1"/>
                    </a:gs>
                  </a:gsLst>
                  <a:lin ang="4200000" scaled="0"/>
                </a:gradFill>
              </a:rPr>
              <a:t>For Design Patterns, we implemented our codes with:</a:t>
            </a:r>
          </a:p>
          <a:p>
            <a:pPr marL="742950" lvl="1" indent="-285750" algn="l">
              <a:buFont typeface="Arial" panose="020B0604020202020204" pitchFamily="34" charset="0"/>
              <a:buChar char="•"/>
            </a:pPr>
            <a:r>
              <a:rPr lang="en-CA" altLang="zh-CN" sz="1800">
                <a:gradFill>
                  <a:gsLst>
                    <a:gs pos="100000">
                      <a:schemeClr val="tx1">
                        <a:lumMod val="65000"/>
                      </a:schemeClr>
                    </a:gs>
                    <a:gs pos="86000">
                      <a:srgbClr val="DEDEDE"/>
                    </a:gs>
                    <a:gs pos="0">
                      <a:schemeClr val="tx1"/>
                    </a:gs>
                  </a:gsLst>
                  <a:lin ang="4200000" scaled="0"/>
                </a:gradFill>
              </a:rPr>
              <a:t>Observer Pattern</a:t>
            </a:r>
          </a:p>
          <a:p>
            <a:pPr marL="742950" lvl="1" indent="-285750" algn="l">
              <a:buFont typeface="Arial" panose="020B0604020202020204" pitchFamily="34" charset="0"/>
              <a:buChar char="•"/>
            </a:pPr>
            <a:r>
              <a:rPr lang="en-CA" altLang="zh-CN" sz="1800">
                <a:gradFill>
                  <a:gsLst>
                    <a:gs pos="100000">
                      <a:schemeClr val="tx1">
                        <a:lumMod val="65000"/>
                      </a:schemeClr>
                    </a:gs>
                    <a:gs pos="86000">
                      <a:srgbClr val="DEDEDE"/>
                    </a:gs>
                    <a:gs pos="0">
                      <a:schemeClr val="tx1"/>
                    </a:gs>
                  </a:gsLst>
                  <a:lin ang="4200000" scaled="0"/>
                </a:gradFill>
              </a:rPr>
              <a:t>Builder Pattern</a:t>
            </a:r>
          </a:p>
          <a:p>
            <a:pPr marL="342900" indent="-342900" algn="l">
              <a:buFont typeface="Arial" panose="020B0604020202020204" pitchFamily="34" charset="0"/>
              <a:buChar char="•"/>
            </a:pPr>
            <a:r>
              <a:rPr lang="en-CA" altLang="zh-CN" sz="2000" cap="none">
                <a:gradFill>
                  <a:gsLst>
                    <a:gs pos="100000">
                      <a:schemeClr val="tx1">
                        <a:lumMod val="65000"/>
                      </a:schemeClr>
                    </a:gs>
                    <a:gs pos="86000">
                      <a:srgbClr val="DEDEDE"/>
                    </a:gs>
                    <a:gs pos="0">
                      <a:schemeClr val="tx1"/>
                    </a:gs>
                  </a:gsLst>
                  <a:lin ang="4200000" scaled="0"/>
                </a:gradFill>
              </a:rPr>
              <a:t>We chose these patterns as the Builder Pattern for creating complex objects with ease, while the Observer Pattern for managing updates between your Views and </a:t>
            </a:r>
            <a:r>
              <a:rPr lang="en-CA" altLang="zh-CN" sz="2000" cap="none" err="1">
                <a:gradFill>
                  <a:gsLst>
                    <a:gs pos="100000">
                      <a:schemeClr val="tx1">
                        <a:lumMod val="65000"/>
                      </a:schemeClr>
                    </a:gs>
                    <a:gs pos="86000">
                      <a:srgbClr val="DEDEDE"/>
                    </a:gs>
                    <a:gs pos="0">
                      <a:schemeClr val="tx1"/>
                    </a:gs>
                  </a:gsLst>
                  <a:lin ang="4200000" scaled="0"/>
                </a:gradFill>
              </a:rPr>
              <a:t>ViewModels</a:t>
            </a:r>
            <a:r>
              <a:rPr lang="en-CA" altLang="zh-CN" sz="2000" cap="none">
                <a:gradFill>
                  <a:gsLst>
                    <a:gs pos="100000">
                      <a:schemeClr val="tx1">
                        <a:lumMod val="65000"/>
                      </a:schemeClr>
                    </a:gs>
                    <a:gs pos="86000">
                      <a:srgbClr val="DEDEDE"/>
                    </a:gs>
                    <a:gs pos="0">
                      <a:schemeClr val="tx1"/>
                    </a:gs>
                  </a:gsLst>
                  <a:lin ang="4200000" scaled="0"/>
                </a:gradFill>
              </a:rPr>
              <a:t> efficiently, as we have many use cases for our project.</a:t>
            </a:r>
            <a:endParaRPr kumimoji="1" lang="zh-CN" altLang="en-US" cap="none">
              <a:gradFill>
                <a:gsLst>
                  <a:gs pos="100000">
                    <a:schemeClr val="tx1">
                      <a:lumMod val="65000"/>
                    </a:schemeClr>
                  </a:gs>
                  <a:gs pos="86000">
                    <a:srgbClr val="DEDEDE"/>
                  </a:gs>
                  <a:gs pos="0">
                    <a:schemeClr val="tx1"/>
                  </a:gs>
                </a:gsLst>
                <a:lin ang="4200000" scaled="0"/>
              </a:gradFill>
            </a:endParaRPr>
          </a:p>
        </p:txBody>
      </p:sp>
    </p:spTree>
    <p:extLst>
      <p:ext uri="{BB962C8B-B14F-4D97-AF65-F5344CB8AC3E}">
        <p14:creationId xmlns:p14="http://schemas.microsoft.com/office/powerpoint/2010/main" val="16386902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E1EF2-58B7-ADF5-0378-F518ACEA126E}"/>
              </a:ext>
            </a:extLst>
          </p:cNvPr>
          <p:cNvSpPr>
            <a:spLocks noGrp="1"/>
          </p:cNvSpPr>
          <p:nvPr>
            <p:ph type="title"/>
          </p:nvPr>
        </p:nvSpPr>
        <p:spPr>
          <a:xfrm>
            <a:off x="1077760" y="609600"/>
            <a:ext cx="9739466" cy="1456267"/>
          </a:xfrm>
        </p:spPr>
        <p:txBody>
          <a:bodyPr/>
          <a:lstStyle/>
          <a:p>
            <a:r>
              <a:rPr kumimoji="1" lang="en-US" altLang="zh-CN" b="1">
                <a:gradFill>
                  <a:gsLst>
                    <a:gs pos="100000">
                      <a:srgbClr val="FCB9FD"/>
                    </a:gs>
                    <a:gs pos="0">
                      <a:srgbClr val="FFD7E2"/>
                    </a:gs>
                  </a:gsLst>
                  <a:lin ang="1800000" scaled="0"/>
                </a:gradFill>
                <a:latin typeface="+mn-lt"/>
              </a:rPr>
              <a:t>Observer Pattern</a:t>
            </a:r>
            <a:endParaRPr kumimoji="1" lang="zh-CN" altLang="en-US" b="1">
              <a:gradFill>
                <a:gsLst>
                  <a:gs pos="100000">
                    <a:srgbClr val="FCB9FD"/>
                  </a:gs>
                  <a:gs pos="0">
                    <a:srgbClr val="FFD7E2"/>
                  </a:gs>
                </a:gsLst>
                <a:lin ang="1800000" scaled="0"/>
              </a:gradFill>
              <a:latin typeface="+mn-lt"/>
            </a:endParaRPr>
          </a:p>
        </p:txBody>
      </p:sp>
      <p:sp>
        <p:nvSpPr>
          <p:cNvPr id="4" name="文本框 3">
            <a:extLst>
              <a:ext uri="{FF2B5EF4-FFF2-40B4-BE49-F238E27FC236}">
                <a16:creationId xmlns:a16="http://schemas.microsoft.com/office/drawing/2014/main" id="{0A017642-C1FB-1A19-F01F-CAB6FE8B7436}"/>
              </a:ext>
            </a:extLst>
          </p:cNvPr>
          <p:cNvSpPr txBox="1"/>
          <p:nvPr/>
        </p:nvSpPr>
        <p:spPr>
          <a:xfrm>
            <a:off x="6847561" y="2888391"/>
            <a:ext cx="1995814" cy="2031325"/>
          </a:xfrm>
          <a:prstGeom prst="rect">
            <a:avLst/>
          </a:prstGeom>
          <a:noFill/>
        </p:spPr>
        <p:txBody>
          <a:bodyPr wrap="square" rtlCol="0">
            <a:spAutoFit/>
          </a:bodyPr>
          <a:lstStyle/>
          <a:p>
            <a:pPr algn="ctr"/>
            <a:r>
              <a:rPr kumimoji="1" lang="en-US" altLang="zh-CN" b="1">
                <a:gradFill>
                  <a:gsLst>
                    <a:gs pos="100000">
                      <a:schemeClr val="tx1">
                        <a:lumMod val="65000"/>
                      </a:schemeClr>
                    </a:gs>
                    <a:gs pos="85000">
                      <a:srgbClr val="DEDEDE"/>
                    </a:gs>
                    <a:gs pos="0">
                      <a:schemeClr val="tx1"/>
                    </a:gs>
                  </a:gsLst>
                  <a:lin ang="4200000" scaled="0"/>
                </a:gradFill>
              </a:rPr>
              <a:t>Observers:</a:t>
            </a:r>
          </a:p>
          <a:p>
            <a:pPr algn="ctr"/>
            <a:endParaRPr kumimoji="1" lang="en-US" altLang="zh-CN" b="1">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CA" altLang="zh-CN" err="1">
                <a:gradFill>
                  <a:gsLst>
                    <a:gs pos="100000">
                      <a:schemeClr val="tx1">
                        <a:lumMod val="65000"/>
                      </a:schemeClr>
                    </a:gs>
                    <a:gs pos="85000">
                      <a:srgbClr val="DEDEDE"/>
                    </a:gs>
                    <a:gs pos="0">
                      <a:schemeClr val="tx1"/>
                    </a:gs>
                  </a:gsLst>
                  <a:lin ang="4200000" scaled="0"/>
                </a:gradFill>
              </a:rPr>
              <a:t>SignupView</a:t>
            </a:r>
            <a:endParaRPr kumimoji="1" lang="en-CA" altLang="zh-CN">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CA" altLang="zh-CN" err="1">
                <a:gradFill>
                  <a:gsLst>
                    <a:gs pos="100000">
                      <a:schemeClr val="tx1">
                        <a:lumMod val="65000"/>
                      </a:schemeClr>
                    </a:gs>
                    <a:gs pos="85000">
                      <a:srgbClr val="DEDEDE"/>
                    </a:gs>
                    <a:gs pos="0">
                      <a:schemeClr val="tx1"/>
                    </a:gs>
                  </a:gsLst>
                  <a:lin ang="4200000" scaled="0"/>
                </a:gradFill>
              </a:rPr>
              <a:t>LoginView</a:t>
            </a:r>
            <a:endParaRPr kumimoji="1" lang="en-CA" altLang="zh-CN">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CA" altLang="zh-CN" err="1">
                <a:gradFill>
                  <a:gsLst>
                    <a:gs pos="100000">
                      <a:schemeClr val="tx1">
                        <a:lumMod val="65000"/>
                      </a:schemeClr>
                    </a:gs>
                    <a:gs pos="85000">
                      <a:srgbClr val="DEDEDE"/>
                    </a:gs>
                    <a:gs pos="0">
                      <a:schemeClr val="tx1"/>
                    </a:gs>
                  </a:gsLst>
                  <a:lin ang="4200000" scaled="0"/>
                </a:gradFill>
              </a:rPr>
              <a:t>LoggedinView</a:t>
            </a:r>
            <a:endParaRPr kumimoji="1" lang="en-CA" altLang="zh-CN">
              <a:gradFill>
                <a:gsLst>
                  <a:gs pos="100000">
                    <a:schemeClr val="tx1">
                      <a:lumMod val="65000"/>
                    </a:schemeClr>
                  </a:gs>
                  <a:gs pos="85000">
                    <a:srgbClr val="DEDEDE"/>
                  </a:gs>
                  <a:gs pos="0">
                    <a:schemeClr val="tx1"/>
                  </a:gs>
                </a:gsLst>
                <a:lin ang="4200000" scaled="0"/>
              </a:gradFill>
            </a:endParaRPr>
          </a:p>
          <a:p>
            <a:br>
              <a:rPr kumimoji="1" lang="en-US" altLang="zh-CN">
                <a:gradFill>
                  <a:gsLst>
                    <a:gs pos="100000">
                      <a:schemeClr val="tx1">
                        <a:lumMod val="65000"/>
                      </a:schemeClr>
                    </a:gs>
                    <a:gs pos="85000">
                      <a:srgbClr val="DEDEDE"/>
                    </a:gs>
                    <a:gs pos="0">
                      <a:schemeClr val="tx1"/>
                    </a:gs>
                  </a:gsLst>
                  <a:lin ang="4200000" scaled="0"/>
                </a:gradFill>
              </a:rPr>
            </a:br>
            <a:endParaRPr kumimoji="1" lang="zh-CN" altLang="en-US">
              <a:gradFill>
                <a:gsLst>
                  <a:gs pos="100000">
                    <a:schemeClr val="tx1">
                      <a:lumMod val="65000"/>
                    </a:schemeClr>
                  </a:gs>
                  <a:gs pos="85000">
                    <a:srgbClr val="DEDEDE"/>
                  </a:gs>
                  <a:gs pos="0">
                    <a:schemeClr val="tx1"/>
                  </a:gs>
                </a:gsLst>
                <a:lin ang="4200000" scaled="0"/>
              </a:gradFill>
            </a:endParaRPr>
          </a:p>
        </p:txBody>
      </p:sp>
      <p:sp>
        <p:nvSpPr>
          <p:cNvPr id="5" name="文本框 4">
            <a:extLst>
              <a:ext uri="{FF2B5EF4-FFF2-40B4-BE49-F238E27FC236}">
                <a16:creationId xmlns:a16="http://schemas.microsoft.com/office/drawing/2014/main" id="{6452F5B2-89F7-E234-8053-3D85386A0F36}"/>
              </a:ext>
            </a:extLst>
          </p:cNvPr>
          <p:cNvSpPr txBox="1"/>
          <p:nvPr/>
        </p:nvSpPr>
        <p:spPr>
          <a:xfrm>
            <a:off x="1077760" y="2065867"/>
            <a:ext cx="10036478" cy="646331"/>
          </a:xfrm>
          <a:prstGeom prst="rect">
            <a:avLst/>
          </a:prstGeom>
          <a:noFill/>
        </p:spPr>
        <p:txBody>
          <a:bodyPr wrap="square" rtlCol="0">
            <a:spAutoFit/>
          </a:bodyPr>
          <a:lstStyle/>
          <a:p>
            <a:r>
              <a:rPr lang="en-CA" altLang="zh-CN" b="0" i="0" u="none" strike="noStrike">
                <a:gradFill>
                  <a:gsLst>
                    <a:gs pos="100000">
                      <a:schemeClr val="tx1">
                        <a:lumMod val="65000"/>
                      </a:schemeClr>
                    </a:gs>
                    <a:gs pos="85000">
                      <a:srgbClr val="DEDEDE"/>
                    </a:gs>
                    <a:gs pos="0">
                      <a:schemeClr val="tx1"/>
                    </a:gs>
                  </a:gsLst>
                  <a:lin ang="4200000" scaled="0"/>
                </a:gradFill>
                <a:effectLst/>
              </a:rPr>
              <a:t>The Observer Pattern involves two key types of objects – Subjects and Observers. The Subject maintains a list of Observers and notifies them of any state changes, usually by calling one of their methods.</a:t>
            </a:r>
            <a:endParaRPr kumimoji="1" lang="zh-CN" altLang="en-US">
              <a:gradFill>
                <a:gsLst>
                  <a:gs pos="100000">
                    <a:schemeClr val="tx1">
                      <a:lumMod val="65000"/>
                    </a:schemeClr>
                  </a:gs>
                  <a:gs pos="85000">
                    <a:srgbClr val="DEDEDE"/>
                  </a:gs>
                  <a:gs pos="0">
                    <a:schemeClr val="tx1"/>
                  </a:gs>
                </a:gsLst>
                <a:lin ang="4200000" scaled="0"/>
              </a:gradFill>
            </a:endParaRPr>
          </a:p>
        </p:txBody>
      </p:sp>
      <p:sp>
        <p:nvSpPr>
          <p:cNvPr id="6" name="文本框 5">
            <a:extLst>
              <a:ext uri="{FF2B5EF4-FFF2-40B4-BE49-F238E27FC236}">
                <a16:creationId xmlns:a16="http://schemas.microsoft.com/office/drawing/2014/main" id="{975ED3CB-B841-D83B-986E-D931C3595E4D}"/>
              </a:ext>
            </a:extLst>
          </p:cNvPr>
          <p:cNvSpPr txBox="1"/>
          <p:nvPr/>
        </p:nvSpPr>
        <p:spPr>
          <a:xfrm>
            <a:off x="1703540" y="2888391"/>
            <a:ext cx="2555309" cy="2308324"/>
          </a:xfrm>
          <a:prstGeom prst="rect">
            <a:avLst/>
          </a:prstGeom>
          <a:noFill/>
        </p:spPr>
        <p:txBody>
          <a:bodyPr wrap="square" rtlCol="0">
            <a:spAutoFit/>
          </a:bodyPr>
          <a:lstStyle/>
          <a:p>
            <a:pPr algn="ctr"/>
            <a:r>
              <a:rPr kumimoji="1" lang="en-US" altLang="zh-CN" b="1">
                <a:gradFill>
                  <a:gsLst>
                    <a:gs pos="100000">
                      <a:schemeClr val="tx1">
                        <a:lumMod val="65000"/>
                      </a:schemeClr>
                    </a:gs>
                    <a:gs pos="85000">
                      <a:srgbClr val="DEDEDE"/>
                    </a:gs>
                    <a:gs pos="0">
                      <a:schemeClr val="tx1"/>
                    </a:gs>
                  </a:gsLst>
                  <a:lin ang="4200000" scaled="0"/>
                </a:gradFill>
              </a:rPr>
              <a:t>Subjects:</a:t>
            </a:r>
          </a:p>
          <a:p>
            <a:pPr algn="ctr"/>
            <a:endParaRPr kumimoji="1" lang="en-US" altLang="zh-CN" b="1">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US" altLang="zh-CN" err="1">
                <a:gradFill>
                  <a:gsLst>
                    <a:gs pos="100000">
                      <a:schemeClr val="tx1">
                        <a:lumMod val="65000"/>
                      </a:schemeClr>
                    </a:gs>
                    <a:gs pos="85000">
                      <a:srgbClr val="DEDEDE"/>
                    </a:gs>
                    <a:gs pos="0">
                      <a:schemeClr val="tx1"/>
                    </a:gs>
                  </a:gsLst>
                  <a:lin ang="4200000" scaled="0"/>
                </a:gradFill>
              </a:rPr>
              <a:t>SignupViewModel</a:t>
            </a:r>
            <a:endParaRPr kumimoji="1" lang="en-US" altLang="zh-CN">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US" altLang="zh-CN" err="1">
                <a:gradFill>
                  <a:gsLst>
                    <a:gs pos="100000">
                      <a:schemeClr val="tx1">
                        <a:lumMod val="65000"/>
                      </a:schemeClr>
                    </a:gs>
                    <a:gs pos="85000">
                      <a:srgbClr val="DEDEDE"/>
                    </a:gs>
                    <a:gs pos="0">
                      <a:schemeClr val="tx1"/>
                    </a:gs>
                  </a:gsLst>
                  <a:lin ang="4200000" scaled="0"/>
                </a:gradFill>
              </a:rPr>
              <a:t>LoginViewModel</a:t>
            </a:r>
            <a:endParaRPr kumimoji="1" lang="en-US" altLang="zh-CN">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US" altLang="zh-CN" err="1">
                <a:gradFill>
                  <a:gsLst>
                    <a:gs pos="100000">
                      <a:schemeClr val="tx1">
                        <a:lumMod val="65000"/>
                      </a:schemeClr>
                    </a:gs>
                    <a:gs pos="85000">
                      <a:srgbClr val="DEDEDE"/>
                    </a:gs>
                    <a:gs pos="0">
                      <a:schemeClr val="tx1"/>
                    </a:gs>
                  </a:gsLst>
                  <a:lin ang="4200000" scaled="0"/>
                </a:gradFill>
              </a:rPr>
              <a:t>LoggedinViewModel</a:t>
            </a:r>
            <a:endParaRPr kumimoji="1" lang="en-US" altLang="zh-CN">
              <a:gradFill>
                <a:gsLst>
                  <a:gs pos="100000">
                    <a:schemeClr val="tx1">
                      <a:lumMod val="65000"/>
                    </a:schemeClr>
                  </a:gs>
                  <a:gs pos="85000">
                    <a:srgbClr val="DEDEDE"/>
                  </a:gs>
                  <a:gs pos="0">
                    <a:schemeClr val="tx1"/>
                  </a:gs>
                </a:gsLst>
                <a:lin ang="4200000" scaled="0"/>
              </a:gradFill>
            </a:endParaRPr>
          </a:p>
          <a:p>
            <a:endParaRPr kumimoji="1" lang="en-US" altLang="zh-CN">
              <a:gradFill>
                <a:gsLst>
                  <a:gs pos="100000">
                    <a:schemeClr val="tx1">
                      <a:lumMod val="65000"/>
                    </a:schemeClr>
                  </a:gs>
                  <a:gs pos="85000">
                    <a:srgbClr val="DEDEDE"/>
                  </a:gs>
                  <a:gs pos="0">
                    <a:schemeClr val="tx1"/>
                  </a:gs>
                </a:gsLst>
                <a:lin ang="4200000" scaled="0"/>
              </a:gradFill>
            </a:endParaRPr>
          </a:p>
          <a:p>
            <a:br>
              <a:rPr kumimoji="1" lang="en-US" altLang="zh-CN">
                <a:gradFill>
                  <a:gsLst>
                    <a:gs pos="100000">
                      <a:schemeClr val="tx1">
                        <a:lumMod val="65000"/>
                      </a:schemeClr>
                    </a:gs>
                    <a:gs pos="85000">
                      <a:srgbClr val="DEDEDE"/>
                    </a:gs>
                    <a:gs pos="0">
                      <a:schemeClr val="tx1"/>
                    </a:gs>
                  </a:gsLst>
                  <a:lin ang="4200000" scaled="0"/>
                </a:gradFill>
              </a:rPr>
            </a:br>
            <a:endParaRPr kumimoji="1" lang="zh-CN" altLang="en-US">
              <a:gradFill>
                <a:gsLst>
                  <a:gs pos="100000">
                    <a:schemeClr val="tx1">
                      <a:lumMod val="65000"/>
                    </a:schemeClr>
                  </a:gs>
                  <a:gs pos="85000">
                    <a:srgbClr val="DEDEDE"/>
                  </a:gs>
                  <a:gs pos="0">
                    <a:schemeClr val="tx1"/>
                  </a:gs>
                </a:gsLst>
                <a:lin ang="4200000" scaled="0"/>
              </a:gradFill>
            </a:endParaRPr>
          </a:p>
        </p:txBody>
      </p:sp>
      <p:sp>
        <p:nvSpPr>
          <p:cNvPr id="7" name="文本框 6">
            <a:extLst>
              <a:ext uri="{FF2B5EF4-FFF2-40B4-BE49-F238E27FC236}">
                <a16:creationId xmlns:a16="http://schemas.microsoft.com/office/drawing/2014/main" id="{9D52A182-FC0C-F9A1-10A1-314D71054CC3}"/>
              </a:ext>
            </a:extLst>
          </p:cNvPr>
          <p:cNvSpPr txBox="1"/>
          <p:nvPr/>
        </p:nvSpPr>
        <p:spPr>
          <a:xfrm>
            <a:off x="1160745" y="5196715"/>
            <a:ext cx="9870509" cy="646331"/>
          </a:xfrm>
          <a:prstGeom prst="rect">
            <a:avLst/>
          </a:prstGeom>
          <a:noFill/>
        </p:spPr>
        <p:txBody>
          <a:bodyPr wrap="square" rtlCol="0">
            <a:spAutoFit/>
          </a:bodyPr>
          <a:lstStyle/>
          <a:p>
            <a:pPr algn="ctr"/>
            <a:r>
              <a:rPr kumimoji="1" lang="en-CA" altLang="zh-CN">
                <a:gradFill>
                  <a:gsLst>
                    <a:gs pos="100000">
                      <a:schemeClr val="tx1">
                        <a:lumMod val="65000"/>
                      </a:schemeClr>
                    </a:gs>
                    <a:gs pos="85000">
                      <a:srgbClr val="DEDEDE"/>
                    </a:gs>
                    <a:gs pos="0">
                      <a:schemeClr val="tx1"/>
                    </a:gs>
                  </a:gsLst>
                  <a:lin ang="4200000" scaled="0"/>
                </a:gradFill>
              </a:rPr>
              <a:t>This Subject-Observer relationship allows for a low-coupled design where objects can interact without being tightly bound to each other, making the system more flexible and easier to maintain.</a:t>
            </a:r>
            <a:endParaRPr kumimoji="1" lang="zh-CN" altLang="en-US">
              <a:gradFill>
                <a:gsLst>
                  <a:gs pos="100000">
                    <a:schemeClr val="tx1">
                      <a:lumMod val="65000"/>
                    </a:schemeClr>
                  </a:gs>
                  <a:gs pos="85000">
                    <a:srgbClr val="DEDEDE"/>
                  </a:gs>
                  <a:gs pos="0">
                    <a:schemeClr val="tx1"/>
                  </a:gs>
                </a:gsLst>
                <a:lin ang="4200000" scaled="0"/>
              </a:gradFill>
            </a:endParaRPr>
          </a:p>
        </p:txBody>
      </p:sp>
      <p:pic>
        <p:nvPicPr>
          <p:cNvPr id="9" name="图形 8" descr="链接 纯色填充">
            <a:extLst>
              <a:ext uri="{FF2B5EF4-FFF2-40B4-BE49-F238E27FC236}">
                <a16:creationId xmlns:a16="http://schemas.microsoft.com/office/drawing/2014/main" id="{47041E8C-501C-B1B8-7D6F-08537F43AD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7240" y="3429000"/>
            <a:ext cx="914400" cy="914400"/>
          </a:xfrm>
          <a:prstGeom prst="rect">
            <a:avLst/>
          </a:prstGeom>
        </p:spPr>
      </p:pic>
    </p:spTree>
    <p:extLst>
      <p:ext uri="{BB962C8B-B14F-4D97-AF65-F5344CB8AC3E}">
        <p14:creationId xmlns:p14="http://schemas.microsoft.com/office/powerpoint/2010/main" val="14392543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831E5-7783-5981-2928-0747D2E6D93C}"/>
              </a:ext>
            </a:extLst>
          </p:cNvPr>
          <p:cNvSpPr>
            <a:spLocks noGrp="1"/>
          </p:cNvSpPr>
          <p:nvPr>
            <p:ph type="title"/>
          </p:nvPr>
        </p:nvSpPr>
        <p:spPr>
          <a:xfrm>
            <a:off x="1934592" y="808055"/>
            <a:ext cx="2953857" cy="1453363"/>
          </a:xfrm>
        </p:spPr>
        <p:txBody>
          <a:bodyPr>
            <a:normAutofit/>
          </a:bodyPr>
          <a:lstStyle/>
          <a:p>
            <a:r>
              <a:rPr kumimoji="1" lang="en-US" altLang="zh-CN" b="1">
                <a:gradFill>
                  <a:gsLst>
                    <a:gs pos="100000">
                      <a:srgbClr val="FCB9FD"/>
                    </a:gs>
                    <a:gs pos="0">
                      <a:srgbClr val="FFD7E2"/>
                    </a:gs>
                  </a:gsLst>
                  <a:lin ang="1800000" scaled="0"/>
                </a:gradFill>
                <a:latin typeface="+mn-lt"/>
              </a:rPr>
              <a:t>Weather </a:t>
            </a:r>
            <a:r>
              <a:rPr kumimoji="1" lang="en-US" altLang="zh-CN" b="1" err="1">
                <a:gradFill>
                  <a:gsLst>
                    <a:gs pos="100000">
                      <a:srgbClr val="FCB9FD"/>
                    </a:gs>
                    <a:gs pos="0">
                      <a:srgbClr val="FFD7E2"/>
                    </a:gs>
                  </a:gsLst>
                  <a:lin ang="1800000" scaled="0"/>
                </a:gradFill>
                <a:latin typeface="+mn-lt"/>
              </a:rPr>
              <a:t>api</a:t>
            </a:r>
            <a:endParaRPr kumimoji="1" lang="zh-CN" altLang="en-US"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4A1FC6DF-313F-6721-B309-394766D2E213}"/>
              </a:ext>
            </a:extLst>
          </p:cNvPr>
          <p:cNvSpPr>
            <a:spLocks noGrp="1"/>
          </p:cNvSpPr>
          <p:nvPr>
            <p:ph idx="1"/>
          </p:nvPr>
        </p:nvSpPr>
        <p:spPr>
          <a:xfrm>
            <a:off x="581351" y="1914374"/>
            <a:ext cx="4468320" cy="3957821"/>
          </a:xfrm>
        </p:spPr>
        <p:txBody>
          <a:bodyPr>
            <a:normAutofit/>
          </a:bodyPr>
          <a:lstStyle/>
          <a:p>
            <a:r>
              <a:rPr kumimoji="1" lang="en-CA" altLang="zh-CN" sz="2000">
                <a:gradFill>
                  <a:gsLst>
                    <a:gs pos="0">
                      <a:srgbClr val="FDDBFD"/>
                    </a:gs>
                    <a:gs pos="100000">
                      <a:srgbClr val="FFE5FF"/>
                    </a:gs>
                  </a:gsLst>
                  <a:lin ang="1800000" scaled="0"/>
                </a:gradFill>
              </a:rPr>
              <a:t>Our Project has connected Weather API from </a:t>
            </a:r>
            <a:r>
              <a:rPr kumimoji="1" lang="en-CA" altLang="zh-CN" sz="2000" err="1">
                <a:gradFill>
                  <a:gsLst>
                    <a:gs pos="0">
                      <a:srgbClr val="FDDBFD"/>
                    </a:gs>
                    <a:gs pos="100000">
                      <a:srgbClr val="FFE5FF"/>
                    </a:gs>
                  </a:gsLst>
                  <a:lin ang="1800000" scaled="0"/>
                </a:gradFill>
              </a:rPr>
              <a:t>weatherapi.com</a:t>
            </a:r>
            <a:r>
              <a:rPr kumimoji="1" lang="en-CA" altLang="zh-CN" sz="2000">
                <a:gradFill>
                  <a:gsLst>
                    <a:gs pos="0">
                      <a:srgbClr val="FDDBFD"/>
                    </a:gs>
                    <a:gs pos="100000">
                      <a:srgbClr val="FFE5FF"/>
                    </a:gs>
                  </a:gsLst>
                  <a:lin ang="1800000" scaled="0"/>
                </a:gradFill>
              </a:rPr>
              <a:t>, which is an API can help us get detailed weather conditions based on the location we provide.</a:t>
            </a:r>
          </a:p>
          <a:p>
            <a:r>
              <a:rPr kumimoji="1" lang="en-CA" altLang="zh-CN" sz="2000">
                <a:gradFill>
                  <a:gsLst>
                    <a:gs pos="0">
                      <a:srgbClr val="FDDBFD"/>
                    </a:gs>
                    <a:gs pos="100000">
                      <a:srgbClr val="FFE5FF"/>
                    </a:gs>
                  </a:gsLst>
                  <a:lin ang="1800000" scaled="0"/>
                </a:gradFill>
              </a:rPr>
              <a:t>We have chosen this API as it is free for us to get information and easy to connect and parse.</a:t>
            </a:r>
            <a:endParaRPr kumimoji="1" lang="zh-CN" altLang="en-US" sz="2000">
              <a:gradFill>
                <a:gsLst>
                  <a:gs pos="0">
                    <a:srgbClr val="FDDBFD"/>
                  </a:gs>
                  <a:gs pos="100000">
                    <a:srgbClr val="FFE5FF"/>
                  </a:gs>
                </a:gsLst>
                <a:lin ang="1800000" scaled="0"/>
              </a:gradFill>
            </a:endParaRPr>
          </a:p>
        </p:txBody>
      </p:sp>
      <p:pic>
        <p:nvPicPr>
          <p:cNvPr id="4" name="图片 3" descr="图形用户界面, 文本&#10;&#10;描述已自动生成">
            <a:extLst>
              <a:ext uri="{FF2B5EF4-FFF2-40B4-BE49-F238E27FC236}">
                <a16:creationId xmlns:a16="http://schemas.microsoft.com/office/drawing/2014/main" id="{44221FF8-DE23-75F9-1466-50170ACBF7F9}"/>
              </a:ext>
            </a:extLst>
          </p:cNvPr>
          <p:cNvPicPr>
            <a:picLocks noChangeAspect="1"/>
          </p:cNvPicPr>
          <p:nvPr/>
        </p:nvPicPr>
        <p:blipFill>
          <a:blip r:embed="rId2"/>
          <a:stretch>
            <a:fillRect/>
          </a:stretch>
        </p:blipFill>
        <p:spPr>
          <a:xfrm>
            <a:off x="5270498" y="808055"/>
            <a:ext cx="6095593" cy="454121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文本框 4">
            <a:extLst>
              <a:ext uri="{FF2B5EF4-FFF2-40B4-BE49-F238E27FC236}">
                <a16:creationId xmlns:a16="http://schemas.microsoft.com/office/drawing/2014/main" id="{DA0BEA09-1264-5EFF-9201-E645E5DC89D9}"/>
              </a:ext>
            </a:extLst>
          </p:cNvPr>
          <p:cNvSpPr txBox="1"/>
          <p:nvPr/>
        </p:nvSpPr>
        <p:spPr>
          <a:xfrm>
            <a:off x="5270498" y="5549030"/>
            <a:ext cx="6095593" cy="646331"/>
          </a:xfrm>
          <a:prstGeom prst="rect">
            <a:avLst/>
          </a:prstGeom>
          <a:noFill/>
        </p:spPr>
        <p:txBody>
          <a:bodyPr wrap="square" rtlCol="0">
            <a:spAutoFit/>
          </a:bodyPr>
          <a:lstStyle/>
          <a:p>
            <a:pPr algn="ctr"/>
            <a:r>
              <a:rPr kumimoji="1" lang="en-US" altLang="zh-CN" i="1">
                <a:gradFill>
                  <a:gsLst>
                    <a:gs pos="100000">
                      <a:schemeClr val="tx1">
                        <a:lumMod val="65000"/>
                      </a:schemeClr>
                    </a:gs>
                    <a:gs pos="61000">
                      <a:srgbClr val="DEDEDE"/>
                    </a:gs>
                    <a:gs pos="0">
                      <a:schemeClr val="tx1"/>
                    </a:gs>
                  </a:gsLst>
                  <a:lin ang="4200000" scaled="0"/>
                </a:gradFill>
              </a:rPr>
              <a:t>An example screenshot from </a:t>
            </a:r>
            <a:r>
              <a:rPr kumimoji="1" lang="en-US" altLang="zh-CN" i="1" err="1">
                <a:gradFill>
                  <a:gsLst>
                    <a:gs pos="100000">
                      <a:schemeClr val="tx1">
                        <a:lumMod val="65000"/>
                      </a:schemeClr>
                    </a:gs>
                    <a:gs pos="61000">
                      <a:srgbClr val="DEDEDE"/>
                    </a:gs>
                    <a:gs pos="0">
                      <a:schemeClr val="tx1"/>
                    </a:gs>
                  </a:gsLst>
                  <a:lin ang="4200000" scaled="0"/>
                </a:gradFill>
              </a:rPr>
              <a:t>hoppscotch.io</a:t>
            </a:r>
            <a:r>
              <a:rPr kumimoji="1" lang="en-US" altLang="zh-CN" i="1">
                <a:gradFill>
                  <a:gsLst>
                    <a:gs pos="100000">
                      <a:schemeClr val="tx1">
                        <a:lumMod val="65000"/>
                      </a:schemeClr>
                    </a:gs>
                    <a:gs pos="61000">
                      <a:srgbClr val="DEDEDE"/>
                    </a:gs>
                    <a:gs pos="0">
                      <a:schemeClr val="tx1"/>
                    </a:gs>
                  </a:gsLst>
                  <a:lin ang="4200000" scaled="0"/>
                </a:gradFill>
              </a:rPr>
              <a:t> of GET </a:t>
            </a:r>
            <a:r>
              <a:rPr lang="en-CA" altLang="zh-CN" b="0" i="1" u="none" strike="noStrike">
                <a:gradFill>
                  <a:gsLst>
                    <a:gs pos="100000">
                      <a:schemeClr val="tx1">
                        <a:lumMod val="65000"/>
                      </a:schemeClr>
                    </a:gs>
                    <a:gs pos="61000">
                      <a:srgbClr val="DEDEDE"/>
                    </a:gs>
                    <a:gs pos="0">
                      <a:schemeClr val="tx1"/>
                    </a:gs>
                  </a:gsLst>
                  <a:lin ang="4200000" scaled="0"/>
                </a:gradFill>
                <a:effectLst/>
                <a:latin typeface="-apple-system"/>
              </a:rPr>
              <a:t>from Weather API for location of Toronto.</a:t>
            </a:r>
            <a:endParaRPr kumimoji="1" lang="zh-CN" altLang="en-US" i="1">
              <a:gradFill>
                <a:gsLst>
                  <a:gs pos="100000">
                    <a:schemeClr val="tx1">
                      <a:lumMod val="65000"/>
                    </a:schemeClr>
                  </a:gs>
                  <a:gs pos="61000">
                    <a:srgbClr val="DEDEDE"/>
                  </a:gs>
                  <a:gs pos="0">
                    <a:schemeClr val="tx1"/>
                  </a:gs>
                </a:gsLst>
                <a:lin ang="4200000" scaled="0"/>
              </a:gradFill>
            </a:endParaRPr>
          </a:p>
        </p:txBody>
      </p:sp>
      <p:pic>
        <p:nvPicPr>
          <p:cNvPr id="7" name="图形 6" descr="插不插电 纯色填充">
            <a:extLst>
              <a:ext uri="{FF2B5EF4-FFF2-40B4-BE49-F238E27FC236}">
                <a16:creationId xmlns:a16="http://schemas.microsoft.com/office/drawing/2014/main" id="{90448AE8-475F-4B43-0675-407A1E7928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971" y="1077536"/>
            <a:ext cx="914400" cy="914400"/>
          </a:xfrm>
          <a:prstGeom prst="rect">
            <a:avLst/>
          </a:prstGeom>
        </p:spPr>
      </p:pic>
    </p:spTree>
    <p:extLst>
      <p:ext uri="{BB962C8B-B14F-4D97-AF65-F5344CB8AC3E}">
        <p14:creationId xmlns:p14="http://schemas.microsoft.com/office/powerpoint/2010/main" val="2769388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C751-D4B5-7436-2675-43C2BEE52279}"/>
              </a:ext>
            </a:extLst>
          </p:cNvPr>
          <p:cNvSpPr>
            <a:spLocks noGrp="1"/>
          </p:cNvSpPr>
          <p:nvPr>
            <p:ph type="title"/>
          </p:nvPr>
        </p:nvSpPr>
        <p:spPr>
          <a:xfrm>
            <a:off x="825909" y="808055"/>
            <a:ext cx="6364031" cy="1453363"/>
          </a:xfrm>
        </p:spPr>
        <p:txBody>
          <a:bodyPr>
            <a:normAutofit/>
          </a:bodyPr>
          <a:lstStyle/>
          <a:p>
            <a:r>
              <a:rPr kumimoji="1" lang="en-US" altLang="zh-CN" b="1">
                <a:gradFill>
                  <a:gsLst>
                    <a:gs pos="100000">
                      <a:srgbClr val="FF8D69"/>
                    </a:gs>
                    <a:gs pos="0">
                      <a:srgbClr val="00AFFF"/>
                    </a:gs>
                  </a:gsLst>
                  <a:lin ang="2520000" scaled="0"/>
                </a:gradFill>
                <a:latin typeface="+mn-lt"/>
              </a:rPr>
              <a:t>Observer pattern evidence</a:t>
            </a:r>
            <a:endParaRPr kumimoji="1" lang="zh-CN" altLang="en-US" b="1">
              <a:gradFill>
                <a:gsLst>
                  <a:gs pos="100000">
                    <a:srgbClr val="FF8D69"/>
                  </a:gs>
                  <a:gs pos="0">
                    <a:srgbClr val="00AFFF"/>
                  </a:gs>
                </a:gsLst>
                <a:lin ang="2520000" scaled="0"/>
              </a:gradFill>
              <a:latin typeface="+mn-lt"/>
            </a:endParaRPr>
          </a:p>
        </p:txBody>
      </p:sp>
      <p:sp>
        <p:nvSpPr>
          <p:cNvPr id="3" name="内容占位符 2">
            <a:extLst>
              <a:ext uri="{FF2B5EF4-FFF2-40B4-BE49-F238E27FC236}">
                <a16:creationId xmlns:a16="http://schemas.microsoft.com/office/drawing/2014/main" id="{44A7852C-2417-63D1-1B9E-83FBA94254B0}"/>
              </a:ext>
            </a:extLst>
          </p:cNvPr>
          <p:cNvSpPr>
            <a:spLocks noGrp="1"/>
          </p:cNvSpPr>
          <p:nvPr>
            <p:ph idx="1"/>
          </p:nvPr>
        </p:nvSpPr>
        <p:spPr>
          <a:xfrm>
            <a:off x="626999" y="2035951"/>
            <a:ext cx="4002936" cy="3637935"/>
          </a:xfrm>
        </p:spPr>
        <p:txBody>
          <a:bodyPr>
            <a:normAutofit/>
          </a:bodyPr>
          <a:lstStyle/>
          <a:p>
            <a:pPr>
              <a:lnSpc>
                <a:spcPct val="90000"/>
              </a:lnSpc>
            </a:pPr>
            <a:r>
              <a:rPr kumimoji="1" lang="en-CA" altLang="zh-CN" sz="1600" err="1">
                <a:gradFill>
                  <a:gsLst>
                    <a:gs pos="100000">
                      <a:schemeClr val="tx1">
                        <a:lumMod val="65000"/>
                      </a:schemeClr>
                    </a:gs>
                    <a:gs pos="82000">
                      <a:srgbClr val="DEDEDE"/>
                    </a:gs>
                    <a:gs pos="0">
                      <a:schemeClr val="tx1"/>
                    </a:gs>
                  </a:gsLst>
                  <a:lin ang="4200000" scaled="0"/>
                </a:gradFill>
              </a:rPr>
              <a:t>SignupViewModel</a:t>
            </a:r>
            <a:r>
              <a:rPr kumimoji="1" lang="en-CA" altLang="zh-CN" sz="1600">
                <a:gradFill>
                  <a:gsLst>
                    <a:gs pos="100000">
                      <a:schemeClr val="tx1">
                        <a:lumMod val="65000"/>
                      </a:schemeClr>
                    </a:gs>
                    <a:gs pos="82000">
                      <a:srgbClr val="DEDEDE"/>
                    </a:gs>
                    <a:gs pos="0">
                      <a:schemeClr val="tx1"/>
                    </a:gs>
                  </a:gsLst>
                  <a:lin ang="4200000" scaled="0"/>
                </a:gradFill>
              </a:rPr>
              <a:t>: When a new user completes the signup process, this `</a:t>
            </a:r>
            <a:r>
              <a:rPr kumimoji="1" lang="en-CA" altLang="zh-CN" sz="1600" err="1">
                <a:gradFill>
                  <a:gsLst>
                    <a:gs pos="100000">
                      <a:schemeClr val="tx1">
                        <a:lumMod val="65000"/>
                      </a:schemeClr>
                    </a:gs>
                    <a:gs pos="82000">
                      <a:srgbClr val="DEDEDE"/>
                    </a:gs>
                    <a:gs pos="0">
                      <a:schemeClr val="tx1"/>
                    </a:gs>
                  </a:gsLst>
                  <a:lin ang="4200000" scaled="0"/>
                </a:gradFill>
              </a:rPr>
              <a:t>SignupViewModel</a:t>
            </a:r>
            <a:r>
              <a:rPr kumimoji="1" lang="en-CA" altLang="zh-CN" sz="1600">
                <a:gradFill>
                  <a:gsLst>
                    <a:gs pos="100000">
                      <a:schemeClr val="tx1">
                        <a:lumMod val="65000"/>
                      </a:schemeClr>
                    </a:gs>
                    <a:gs pos="82000">
                      <a:srgbClr val="DEDEDE"/>
                    </a:gs>
                    <a:gs pos="0">
                      <a:schemeClr val="tx1"/>
                    </a:gs>
                  </a:gsLst>
                  <a:lin ang="4200000" scaled="0"/>
                </a:gradFill>
              </a:rPr>
              <a:t>` updates its state to reflect the successful registration. All Views observing this `</a:t>
            </a:r>
            <a:r>
              <a:rPr kumimoji="1" lang="en-CA" altLang="zh-CN" sz="1600" err="1">
                <a:gradFill>
                  <a:gsLst>
                    <a:gs pos="100000">
                      <a:schemeClr val="tx1">
                        <a:lumMod val="65000"/>
                      </a:schemeClr>
                    </a:gs>
                    <a:gs pos="82000">
                      <a:srgbClr val="DEDEDE"/>
                    </a:gs>
                    <a:gs pos="0">
                      <a:schemeClr val="tx1"/>
                    </a:gs>
                  </a:gsLst>
                  <a:lin ang="4200000" scaled="0"/>
                </a:gradFill>
              </a:rPr>
              <a:t>SignupViewModel</a:t>
            </a:r>
            <a:r>
              <a:rPr kumimoji="1" lang="en-CA" altLang="zh-CN" sz="1600">
                <a:gradFill>
                  <a:gsLst>
                    <a:gs pos="100000">
                      <a:schemeClr val="tx1">
                        <a:lumMod val="65000"/>
                      </a:schemeClr>
                    </a:gs>
                    <a:gs pos="82000">
                      <a:srgbClr val="DEDEDE"/>
                    </a:gs>
                    <a:gs pos="0">
                      <a:schemeClr val="tx1"/>
                    </a:gs>
                  </a:gsLst>
                  <a:lin ang="4200000" scaled="0"/>
                </a:gradFill>
              </a:rPr>
              <a:t>` (like the `</a:t>
            </a:r>
            <a:r>
              <a:rPr kumimoji="1" lang="en-CA" altLang="zh-CN" sz="1600" err="1">
                <a:gradFill>
                  <a:gsLst>
                    <a:gs pos="100000">
                      <a:schemeClr val="tx1">
                        <a:lumMod val="65000"/>
                      </a:schemeClr>
                    </a:gs>
                    <a:gs pos="82000">
                      <a:srgbClr val="DEDEDE"/>
                    </a:gs>
                    <a:gs pos="0">
                      <a:schemeClr val="tx1"/>
                    </a:gs>
                  </a:gsLst>
                  <a:lin ang="4200000" scaled="0"/>
                </a:gradFill>
              </a:rPr>
              <a:t>SignupView</a:t>
            </a:r>
            <a:r>
              <a:rPr kumimoji="1" lang="en-CA" altLang="zh-CN" sz="1600">
                <a:gradFill>
                  <a:gsLst>
                    <a:gs pos="100000">
                      <a:schemeClr val="tx1">
                        <a:lumMod val="65000"/>
                      </a:schemeClr>
                    </a:gs>
                    <a:gs pos="82000">
                      <a:srgbClr val="DEDEDE"/>
                    </a:gs>
                    <a:gs pos="0">
                      <a:schemeClr val="tx1"/>
                    </a:gs>
                  </a:gsLst>
                  <a:lin ang="4200000" scaled="0"/>
                </a:gradFill>
              </a:rPr>
              <a:t>`) get notified to update their display to redirect the user to </a:t>
            </a:r>
            <a:r>
              <a:rPr kumimoji="1" lang="en-CA" altLang="zh-CN" sz="1600" err="1">
                <a:gradFill>
                  <a:gsLst>
                    <a:gs pos="100000">
                      <a:schemeClr val="tx1">
                        <a:lumMod val="65000"/>
                      </a:schemeClr>
                    </a:gs>
                    <a:gs pos="82000">
                      <a:srgbClr val="DEDEDE"/>
                    </a:gs>
                    <a:gs pos="0">
                      <a:schemeClr val="tx1"/>
                    </a:gs>
                  </a:gsLst>
                  <a:lin ang="4200000" scaled="0"/>
                </a:gradFill>
              </a:rPr>
              <a:t>loggedinView</a:t>
            </a:r>
            <a:r>
              <a:rPr kumimoji="1" lang="en-CA" altLang="zh-CN" sz="1600">
                <a:gradFill>
                  <a:gsLst>
                    <a:gs pos="100000">
                      <a:schemeClr val="tx1">
                        <a:lumMod val="65000"/>
                      </a:schemeClr>
                    </a:gs>
                    <a:gs pos="82000">
                      <a:srgbClr val="DEDEDE"/>
                    </a:gs>
                    <a:gs pos="0">
                      <a:schemeClr val="tx1"/>
                    </a:gs>
                  </a:gsLst>
                  <a:lin ang="4200000" scaled="0"/>
                </a:gradFill>
              </a:rPr>
              <a:t>.</a:t>
            </a:r>
          </a:p>
          <a:p>
            <a:pPr>
              <a:lnSpc>
                <a:spcPct val="90000"/>
              </a:lnSpc>
            </a:pPr>
            <a:r>
              <a:rPr kumimoji="1" lang="en-CA" altLang="zh-CN" sz="1600" err="1">
                <a:gradFill>
                  <a:gsLst>
                    <a:gs pos="100000">
                      <a:schemeClr val="tx1">
                        <a:lumMod val="65000"/>
                      </a:schemeClr>
                    </a:gs>
                    <a:gs pos="82000">
                      <a:srgbClr val="DEDEDE"/>
                    </a:gs>
                    <a:gs pos="0">
                      <a:schemeClr val="tx1"/>
                    </a:gs>
                  </a:gsLst>
                  <a:lin ang="4200000" scaled="0"/>
                </a:gradFill>
              </a:rPr>
              <a:t>LoginViewModel</a:t>
            </a:r>
            <a:r>
              <a:rPr kumimoji="1" lang="en-CA" altLang="zh-CN" sz="1600">
                <a:gradFill>
                  <a:gsLst>
                    <a:gs pos="100000">
                      <a:schemeClr val="tx1">
                        <a:lumMod val="65000"/>
                      </a:schemeClr>
                    </a:gs>
                    <a:gs pos="82000">
                      <a:srgbClr val="DEDEDE"/>
                    </a:gs>
                    <a:gs pos="0">
                      <a:schemeClr val="tx1"/>
                    </a:gs>
                  </a:gsLst>
                  <a:lin ang="4200000" scaled="0"/>
                </a:gradFill>
              </a:rPr>
              <a:t>: Similarly, after a user logs in, the `</a:t>
            </a:r>
            <a:r>
              <a:rPr kumimoji="1" lang="en-CA" altLang="zh-CN" sz="1600" err="1">
                <a:gradFill>
                  <a:gsLst>
                    <a:gs pos="100000">
                      <a:schemeClr val="tx1">
                        <a:lumMod val="65000"/>
                      </a:schemeClr>
                    </a:gs>
                    <a:gs pos="82000">
                      <a:srgbClr val="DEDEDE"/>
                    </a:gs>
                    <a:gs pos="0">
                      <a:schemeClr val="tx1"/>
                    </a:gs>
                  </a:gsLst>
                  <a:lin ang="4200000" scaled="0"/>
                </a:gradFill>
              </a:rPr>
              <a:t>LoginViewModel</a:t>
            </a:r>
            <a:r>
              <a:rPr kumimoji="1" lang="en-CA" altLang="zh-CN" sz="1600">
                <a:gradFill>
                  <a:gsLst>
                    <a:gs pos="100000">
                      <a:schemeClr val="tx1">
                        <a:lumMod val="65000"/>
                      </a:schemeClr>
                    </a:gs>
                    <a:gs pos="82000">
                      <a:srgbClr val="DEDEDE"/>
                    </a:gs>
                    <a:gs pos="0">
                      <a:schemeClr val="tx1"/>
                    </a:gs>
                  </a:gsLst>
                  <a:lin ang="4200000" scaled="0"/>
                </a:gradFill>
              </a:rPr>
              <a:t>` updates its user authentication, which then triggers an update in the `</a:t>
            </a:r>
            <a:r>
              <a:rPr kumimoji="1" lang="en-CA" altLang="zh-CN" sz="1600" err="1">
                <a:gradFill>
                  <a:gsLst>
                    <a:gs pos="100000">
                      <a:schemeClr val="tx1">
                        <a:lumMod val="65000"/>
                      </a:schemeClr>
                    </a:gs>
                    <a:gs pos="82000">
                      <a:srgbClr val="DEDEDE"/>
                    </a:gs>
                    <a:gs pos="0">
                      <a:schemeClr val="tx1"/>
                    </a:gs>
                  </a:gsLst>
                  <a:lin ang="4200000" scaled="0"/>
                </a:gradFill>
              </a:rPr>
              <a:t>LoginView</a:t>
            </a:r>
            <a:r>
              <a:rPr kumimoji="1" lang="en-CA" altLang="zh-CN" sz="1600">
                <a:gradFill>
                  <a:gsLst>
                    <a:gs pos="100000">
                      <a:schemeClr val="tx1">
                        <a:lumMod val="65000"/>
                      </a:schemeClr>
                    </a:gs>
                    <a:gs pos="82000">
                      <a:srgbClr val="DEDEDE"/>
                    </a:gs>
                    <a:gs pos="0">
                      <a:schemeClr val="tx1"/>
                    </a:gs>
                  </a:gsLst>
                  <a:lin ang="4200000" scaled="0"/>
                </a:gradFill>
              </a:rPr>
              <a:t>`, redirecting the user to the `</a:t>
            </a:r>
            <a:r>
              <a:rPr kumimoji="1" lang="en-CA" altLang="zh-CN" sz="1600" err="1">
                <a:gradFill>
                  <a:gsLst>
                    <a:gs pos="100000">
                      <a:schemeClr val="tx1">
                        <a:lumMod val="65000"/>
                      </a:schemeClr>
                    </a:gs>
                    <a:gs pos="82000">
                      <a:srgbClr val="DEDEDE"/>
                    </a:gs>
                    <a:gs pos="0">
                      <a:schemeClr val="tx1"/>
                    </a:gs>
                  </a:gsLst>
                  <a:lin ang="4200000" scaled="0"/>
                </a:gradFill>
              </a:rPr>
              <a:t>LoggedinView</a:t>
            </a:r>
            <a:r>
              <a:rPr kumimoji="1" lang="en-CA" altLang="zh-CN" sz="1600">
                <a:gradFill>
                  <a:gsLst>
                    <a:gs pos="100000">
                      <a:schemeClr val="tx1">
                        <a:lumMod val="65000"/>
                      </a:schemeClr>
                    </a:gs>
                    <a:gs pos="82000">
                      <a:srgbClr val="DEDEDE"/>
                    </a:gs>
                    <a:gs pos="0">
                      <a:schemeClr val="tx1"/>
                    </a:gs>
                  </a:gsLst>
                  <a:lin ang="4200000" scaled="0"/>
                </a:gradFill>
              </a:rPr>
              <a:t>`.</a:t>
            </a:r>
          </a:p>
          <a:p>
            <a:pPr>
              <a:lnSpc>
                <a:spcPct val="90000"/>
              </a:lnSpc>
            </a:pPr>
            <a:endParaRPr kumimoji="1" lang="zh-CN" altLang="en-US" sz="1500">
              <a:gradFill>
                <a:gsLst>
                  <a:gs pos="100000">
                    <a:schemeClr val="tx1">
                      <a:lumMod val="65000"/>
                    </a:schemeClr>
                  </a:gs>
                  <a:gs pos="82000">
                    <a:srgbClr val="DEDEDE"/>
                  </a:gs>
                  <a:gs pos="0">
                    <a:schemeClr val="tx1"/>
                  </a:gs>
                </a:gsLst>
                <a:lin ang="4200000" scaled="0"/>
              </a:gradFill>
            </a:endParaRPr>
          </a:p>
        </p:txBody>
      </p:sp>
      <p:pic>
        <p:nvPicPr>
          <p:cNvPr id="6" name="图片 5" descr="图形用户界面&#10;&#10;描述已自动生成">
            <a:extLst>
              <a:ext uri="{FF2B5EF4-FFF2-40B4-BE49-F238E27FC236}">
                <a16:creationId xmlns:a16="http://schemas.microsoft.com/office/drawing/2014/main" id="{81C557E5-64AE-08AC-9CCE-B03C2CA654F3}"/>
              </a:ext>
            </a:extLst>
          </p:cNvPr>
          <p:cNvPicPr>
            <a:picLocks noChangeAspect="1"/>
          </p:cNvPicPr>
          <p:nvPr/>
        </p:nvPicPr>
        <p:blipFill>
          <a:blip r:embed="rId3"/>
          <a:stretch>
            <a:fillRect/>
          </a:stretch>
        </p:blipFill>
        <p:spPr>
          <a:xfrm>
            <a:off x="4629935" y="2443559"/>
            <a:ext cx="7420102" cy="226313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文本框 6">
            <a:extLst>
              <a:ext uri="{FF2B5EF4-FFF2-40B4-BE49-F238E27FC236}">
                <a16:creationId xmlns:a16="http://schemas.microsoft.com/office/drawing/2014/main" id="{FE3FAC08-2CD2-05C1-5202-4AC78126D999}"/>
              </a:ext>
            </a:extLst>
          </p:cNvPr>
          <p:cNvSpPr txBox="1"/>
          <p:nvPr/>
        </p:nvSpPr>
        <p:spPr>
          <a:xfrm>
            <a:off x="5248406" y="4995244"/>
            <a:ext cx="6638793" cy="307777"/>
          </a:xfrm>
          <a:prstGeom prst="rect">
            <a:avLst/>
          </a:prstGeom>
          <a:noFill/>
        </p:spPr>
        <p:txBody>
          <a:bodyPr wrap="square" rtlCol="0">
            <a:spAutoFit/>
          </a:bodyPr>
          <a:lstStyle/>
          <a:p>
            <a:r>
              <a:rPr kumimoji="1" lang="en-US" altLang="zh-CN" sz="1400" i="1">
                <a:gradFill>
                  <a:gsLst>
                    <a:gs pos="100000">
                      <a:schemeClr val="tx1">
                        <a:lumMod val="65000"/>
                      </a:schemeClr>
                    </a:gs>
                    <a:gs pos="61000">
                      <a:srgbClr val="DEDEDE"/>
                    </a:gs>
                    <a:gs pos="0">
                      <a:schemeClr val="tx1"/>
                    </a:gs>
                  </a:gsLst>
                  <a:lin ang="4200000" scaled="0"/>
                </a:gradFill>
              </a:rPr>
              <a:t>UML Class Diagram showing structural relationship between View and </a:t>
            </a:r>
            <a:r>
              <a:rPr kumimoji="1" lang="en-US" altLang="zh-CN" sz="1400" i="1" err="1">
                <a:gradFill>
                  <a:gsLst>
                    <a:gs pos="100000">
                      <a:schemeClr val="tx1">
                        <a:lumMod val="65000"/>
                      </a:schemeClr>
                    </a:gs>
                    <a:gs pos="61000">
                      <a:srgbClr val="DEDEDE"/>
                    </a:gs>
                    <a:gs pos="0">
                      <a:schemeClr val="tx1"/>
                    </a:gs>
                  </a:gsLst>
                  <a:lin ang="4200000" scaled="0"/>
                </a:gradFill>
              </a:rPr>
              <a:t>ViewModel</a:t>
            </a:r>
            <a:r>
              <a:rPr kumimoji="1" lang="en-US" altLang="zh-CN" sz="1400" i="1">
                <a:gradFill>
                  <a:gsLst>
                    <a:gs pos="100000">
                      <a:schemeClr val="tx1">
                        <a:lumMod val="65000"/>
                      </a:schemeClr>
                    </a:gs>
                    <a:gs pos="61000">
                      <a:srgbClr val="DEDEDE"/>
                    </a:gs>
                    <a:gs pos="0">
                      <a:schemeClr val="tx1"/>
                    </a:gs>
                  </a:gsLst>
                  <a:lin ang="4200000" scaled="0"/>
                </a:gradFill>
              </a:rPr>
              <a:t>.</a:t>
            </a:r>
            <a:endParaRPr kumimoji="1" lang="zh-CN" altLang="en-US" sz="1400" i="1">
              <a:gradFill>
                <a:gsLst>
                  <a:gs pos="100000">
                    <a:schemeClr val="tx1">
                      <a:lumMod val="65000"/>
                    </a:schemeClr>
                  </a:gs>
                  <a:gs pos="61000">
                    <a:srgbClr val="DEDEDE"/>
                  </a:gs>
                  <a:gs pos="0">
                    <a:schemeClr val="tx1"/>
                  </a:gs>
                </a:gsLst>
                <a:lin ang="4200000" scaled="0"/>
              </a:gradFill>
            </a:endParaRPr>
          </a:p>
        </p:txBody>
      </p:sp>
    </p:spTree>
    <p:extLst>
      <p:ext uri="{BB962C8B-B14F-4D97-AF65-F5344CB8AC3E}">
        <p14:creationId xmlns:p14="http://schemas.microsoft.com/office/powerpoint/2010/main" val="12178512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EAF90-F048-A2BE-181B-FC0FD34E06C0}"/>
              </a:ext>
            </a:extLst>
          </p:cNvPr>
          <p:cNvSpPr>
            <a:spLocks noGrp="1"/>
          </p:cNvSpPr>
          <p:nvPr>
            <p:ph type="title"/>
          </p:nvPr>
        </p:nvSpPr>
        <p:spPr>
          <a:xfrm>
            <a:off x="6964021" y="445819"/>
            <a:ext cx="4523262" cy="1641987"/>
          </a:xfrm>
        </p:spPr>
        <p:txBody>
          <a:bodyPr>
            <a:normAutofit/>
          </a:bodyPr>
          <a:lstStyle/>
          <a:p>
            <a:r>
              <a:rPr kumimoji="1" lang="en-US" altLang="zh-CN" b="1">
                <a:gradFill>
                  <a:gsLst>
                    <a:gs pos="100000">
                      <a:srgbClr val="FF8D69"/>
                    </a:gs>
                    <a:gs pos="0">
                      <a:srgbClr val="00AFFF"/>
                    </a:gs>
                  </a:gsLst>
                  <a:lin ang="2520000" scaled="0"/>
                </a:gradFill>
                <a:latin typeface="+mn-lt"/>
              </a:rPr>
              <a:t>Builder pattern</a:t>
            </a:r>
            <a:endParaRPr kumimoji="1" lang="zh-CN" altLang="en-US" b="1">
              <a:gradFill>
                <a:gsLst>
                  <a:gs pos="100000">
                    <a:srgbClr val="FF8D69"/>
                  </a:gs>
                  <a:gs pos="0">
                    <a:srgbClr val="00AFFF"/>
                  </a:gs>
                </a:gsLst>
                <a:lin ang="2520000" scaled="0"/>
              </a:gradFill>
              <a:latin typeface="+mn-lt"/>
            </a:endParaRPr>
          </a:p>
        </p:txBody>
      </p:sp>
      <p:sp>
        <p:nvSpPr>
          <p:cNvPr id="3" name="内容占位符 2">
            <a:extLst>
              <a:ext uri="{FF2B5EF4-FFF2-40B4-BE49-F238E27FC236}">
                <a16:creationId xmlns:a16="http://schemas.microsoft.com/office/drawing/2014/main" id="{5A3A2DE4-3A2C-2F50-7EF6-08E86BA460E3}"/>
              </a:ext>
            </a:extLst>
          </p:cNvPr>
          <p:cNvSpPr>
            <a:spLocks noGrp="1"/>
          </p:cNvSpPr>
          <p:nvPr>
            <p:ph idx="1"/>
          </p:nvPr>
        </p:nvSpPr>
        <p:spPr>
          <a:xfrm>
            <a:off x="6651787" y="1953252"/>
            <a:ext cx="5147730" cy="3637935"/>
          </a:xfrm>
          <a:noFill/>
        </p:spPr>
        <p:txBody>
          <a:bodyPr>
            <a:normAutofit/>
          </a:bodyPr>
          <a:lstStyle/>
          <a:p>
            <a:r>
              <a:rPr kumimoji="1" lang="en-CA" altLang="zh-CN">
                <a:gradFill>
                  <a:gsLst>
                    <a:gs pos="100000">
                      <a:schemeClr val="tx1">
                        <a:lumMod val="65000"/>
                      </a:schemeClr>
                    </a:gs>
                    <a:gs pos="82000">
                      <a:srgbClr val="DEDEDE"/>
                    </a:gs>
                    <a:gs pos="0">
                      <a:schemeClr val="tx1"/>
                    </a:gs>
                  </a:gsLst>
                  <a:lin ang="4200000" scaled="0"/>
                </a:gradFill>
              </a:rPr>
              <a:t>Complex Object Creation: As the </a:t>
            </a:r>
            <a:r>
              <a:rPr kumimoji="1" lang="en-CA" altLang="zh-CN" i="1">
                <a:gradFill>
                  <a:gsLst>
                    <a:gs pos="100000">
                      <a:schemeClr val="tx1">
                        <a:lumMod val="65000"/>
                      </a:schemeClr>
                    </a:gs>
                    <a:gs pos="82000">
                      <a:srgbClr val="DEDEDE"/>
                    </a:gs>
                    <a:gs pos="0">
                      <a:schemeClr val="tx1"/>
                    </a:gs>
                  </a:gsLst>
                  <a:lin ang="4200000" scaled="0"/>
                </a:gradFill>
              </a:rPr>
              <a:t>Weather</a:t>
            </a:r>
            <a:r>
              <a:rPr kumimoji="1" lang="en-CA" altLang="zh-CN">
                <a:gradFill>
                  <a:gsLst>
                    <a:gs pos="100000">
                      <a:schemeClr val="tx1">
                        <a:lumMod val="65000"/>
                      </a:schemeClr>
                    </a:gs>
                    <a:gs pos="82000">
                      <a:srgbClr val="DEDEDE"/>
                    </a:gs>
                    <a:gs pos="0">
                      <a:schemeClr val="tx1"/>
                    </a:gs>
                  </a:gsLst>
                  <a:lin ang="4200000" scaled="0"/>
                </a:gradFill>
              </a:rPr>
              <a:t> class represents a complex object in our domain model, requiring several properties to be set during its instantiation (like </a:t>
            </a:r>
            <a:r>
              <a:rPr kumimoji="1" lang="en-CA" altLang="zh-CN" i="1">
                <a:gradFill>
                  <a:gsLst>
                    <a:gs pos="100000">
                      <a:schemeClr val="tx1">
                        <a:lumMod val="65000"/>
                      </a:schemeClr>
                    </a:gs>
                    <a:gs pos="82000">
                      <a:srgbClr val="DEDEDE"/>
                    </a:gs>
                    <a:gs pos="0">
                      <a:schemeClr val="tx1"/>
                    </a:gs>
                  </a:gsLst>
                  <a:lin ang="4200000" scaled="0"/>
                </a:gradFill>
              </a:rPr>
              <a:t>`location`, `time`, `</a:t>
            </a:r>
            <a:r>
              <a:rPr kumimoji="1" lang="en-CA" altLang="zh-CN" i="1" err="1">
                <a:gradFill>
                  <a:gsLst>
                    <a:gs pos="100000">
                      <a:schemeClr val="tx1">
                        <a:lumMod val="65000"/>
                      </a:schemeClr>
                    </a:gs>
                    <a:gs pos="82000">
                      <a:srgbClr val="DEDEDE"/>
                    </a:gs>
                    <a:gs pos="0">
                      <a:schemeClr val="tx1"/>
                    </a:gs>
                  </a:gsLst>
                  <a:lin ang="4200000" scaled="0"/>
                </a:gradFill>
              </a:rPr>
              <a:t>tempC</a:t>
            </a:r>
            <a:r>
              <a:rPr kumimoji="1" lang="en-CA" altLang="zh-CN" i="1">
                <a:gradFill>
                  <a:gsLst>
                    <a:gs pos="100000">
                      <a:schemeClr val="tx1">
                        <a:lumMod val="65000"/>
                      </a:schemeClr>
                    </a:gs>
                    <a:gs pos="82000">
                      <a:srgbClr val="DEDEDE"/>
                    </a:gs>
                    <a:gs pos="0">
                      <a:schemeClr val="tx1"/>
                    </a:gs>
                  </a:gsLst>
                  <a:lin ang="4200000" scaled="0"/>
                </a:gradFill>
              </a:rPr>
              <a:t>`, `</a:t>
            </a:r>
            <a:r>
              <a:rPr kumimoji="1" lang="en-CA" altLang="zh-CN" i="1" err="1">
                <a:gradFill>
                  <a:gsLst>
                    <a:gs pos="100000">
                      <a:schemeClr val="tx1">
                        <a:lumMod val="65000"/>
                      </a:schemeClr>
                    </a:gs>
                    <a:gs pos="82000">
                      <a:srgbClr val="DEDEDE"/>
                    </a:gs>
                    <a:gs pos="0">
                      <a:schemeClr val="tx1"/>
                    </a:gs>
                  </a:gsLst>
                  <a:lin ang="4200000" scaled="0"/>
                </a:gradFill>
              </a:rPr>
              <a:t>tempF</a:t>
            </a:r>
            <a:r>
              <a:rPr kumimoji="1" lang="en-CA" altLang="zh-CN" i="1">
                <a:gradFill>
                  <a:gsLst>
                    <a:gs pos="100000">
                      <a:schemeClr val="tx1">
                        <a:lumMod val="65000"/>
                      </a:schemeClr>
                    </a:gs>
                    <a:gs pos="82000">
                      <a:srgbClr val="DEDEDE"/>
                    </a:gs>
                    <a:gs pos="0">
                      <a:schemeClr val="tx1"/>
                    </a:gs>
                  </a:gsLst>
                  <a:lin ang="4200000" scaled="0"/>
                </a:gradFill>
              </a:rPr>
              <a:t>`, `condition`</a:t>
            </a:r>
            <a:r>
              <a:rPr kumimoji="1" lang="en-CA" altLang="zh-CN">
                <a:gradFill>
                  <a:gsLst>
                    <a:gs pos="100000">
                      <a:schemeClr val="tx1">
                        <a:lumMod val="65000"/>
                      </a:schemeClr>
                    </a:gs>
                    <a:gs pos="82000">
                      <a:srgbClr val="DEDEDE"/>
                    </a:gs>
                    <a:gs pos="0">
                      <a:schemeClr val="tx1"/>
                    </a:gs>
                  </a:gsLst>
                  <a:lin ang="4200000" scaled="0"/>
                </a:gradFill>
              </a:rPr>
              <a:t>).</a:t>
            </a:r>
          </a:p>
          <a:p>
            <a:r>
              <a:rPr kumimoji="1" lang="en-CA" altLang="zh-CN">
                <a:gradFill>
                  <a:gsLst>
                    <a:gs pos="100000">
                      <a:schemeClr val="tx1">
                        <a:lumMod val="65000"/>
                      </a:schemeClr>
                    </a:gs>
                    <a:gs pos="82000">
                      <a:srgbClr val="DEDEDE"/>
                    </a:gs>
                    <a:gs pos="0">
                      <a:schemeClr val="tx1"/>
                    </a:gs>
                  </a:gsLst>
                  <a:lin ang="4200000" scaled="0"/>
                </a:gradFill>
              </a:rPr>
              <a:t>Builder Implementation: The nested </a:t>
            </a:r>
            <a:r>
              <a:rPr kumimoji="1" lang="en-CA" altLang="zh-CN" i="1" err="1">
                <a:gradFill>
                  <a:gsLst>
                    <a:gs pos="100000">
                      <a:schemeClr val="tx1">
                        <a:lumMod val="65000"/>
                      </a:schemeClr>
                    </a:gs>
                    <a:gs pos="82000">
                      <a:srgbClr val="DEDEDE"/>
                    </a:gs>
                    <a:gs pos="0">
                      <a:schemeClr val="tx1"/>
                    </a:gs>
                  </a:gsLst>
                  <a:lin ang="4200000" scaled="0"/>
                </a:gradFill>
              </a:rPr>
              <a:t>WeatherBuilder</a:t>
            </a:r>
            <a:r>
              <a:rPr kumimoji="1" lang="en-CA" altLang="zh-CN">
                <a:gradFill>
                  <a:gsLst>
                    <a:gs pos="100000">
                      <a:schemeClr val="tx1">
                        <a:lumMod val="65000"/>
                      </a:schemeClr>
                    </a:gs>
                    <a:gs pos="82000">
                      <a:srgbClr val="DEDEDE"/>
                    </a:gs>
                    <a:gs pos="0">
                      <a:schemeClr val="tx1"/>
                    </a:gs>
                  </a:gsLst>
                  <a:lin ang="4200000" scaled="0"/>
                </a:gradFill>
              </a:rPr>
              <a:t> class is implemented within the </a:t>
            </a:r>
            <a:r>
              <a:rPr kumimoji="1" lang="en-CA" altLang="zh-CN" i="1">
                <a:gradFill>
                  <a:gsLst>
                    <a:gs pos="100000">
                      <a:schemeClr val="tx1">
                        <a:lumMod val="65000"/>
                      </a:schemeClr>
                    </a:gs>
                    <a:gs pos="82000">
                      <a:srgbClr val="DEDEDE"/>
                    </a:gs>
                    <a:gs pos="0">
                      <a:schemeClr val="tx1"/>
                    </a:gs>
                  </a:gsLst>
                  <a:lin ang="4200000" scaled="0"/>
                </a:gradFill>
              </a:rPr>
              <a:t>Weather</a:t>
            </a:r>
            <a:r>
              <a:rPr kumimoji="1" lang="en-CA" altLang="zh-CN">
                <a:gradFill>
                  <a:gsLst>
                    <a:gs pos="100000">
                      <a:schemeClr val="tx1">
                        <a:lumMod val="65000"/>
                      </a:schemeClr>
                    </a:gs>
                    <a:gs pos="82000">
                      <a:srgbClr val="DEDEDE"/>
                    </a:gs>
                    <a:gs pos="0">
                      <a:schemeClr val="tx1"/>
                    </a:gs>
                  </a:gsLst>
                  <a:lin ang="4200000" scaled="0"/>
                </a:gradFill>
              </a:rPr>
              <a:t> class to facilitate the step-by-step construction of a </a:t>
            </a:r>
            <a:r>
              <a:rPr kumimoji="1" lang="en-CA" altLang="zh-CN" i="1">
                <a:gradFill>
                  <a:gsLst>
                    <a:gs pos="100000">
                      <a:schemeClr val="tx1">
                        <a:lumMod val="65000"/>
                      </a:schemeClr>
                    </a:gs>
                    <a:gs pos="82000">
                      <a:srgbClr val="DEDEDE"/>
                    </a:gs>
                    <a:gs pos="0">
                      <a:schemeClr val="tx1"/>
                    </a:gs>
                  </a:gsLst>
                  <a:lin ang="4200000" scaled="0"/>
                </a:gradFill>
              </a:rPr>
              <a:t>Weather</a:t>
            </a:r>
            <a:r>
              <a:rPr kumimoji="1" lang="en-CA" altLang="zh-CN">
                <a:gradFill>
                  <a:gsLst>
                    <a:gs pos="100000">
                      <a:schemeClr val="tx1">
                        <a:lumMod val="65000"/>
                      </a:schemeClr>
                    </a:gs>
                    <a:gs pos="82000">
                      <a:srgbClr val="DEDEDE"/>
                    </a:gs>
                    <a:gs pos="0">
                      <a:schemeClr val="tx1"/>
                    </a:gs>
                  </a:gsLst>
                  <a:lin ang="4200000" scaled="0"/>
                </a:gradFill>
              </a:rPr>
              <a:t> object.</a:t>
            </a:r>
          </a:p>
          <a:p>
            <a:endParaRPr kumimoji="1" lang="zh-CN" altLang="en-US">
              <a:gradFill>
                <a:gsLst>
                  <a:gs pos="100000">
                    <a:schemeClr val="tx1">
                      <a:lumMod val="65000"/>
                    </a:schemeClr>
                  </a:gs>
                  <a:gs pos="82000">
                    <a:srgbClr val="DEDEDE"/>
                  </a:gs>
                  <a:gs pos="0">
                    <a:schemeClr val="tx1"/>
                  </a:gs>
                </a:gsLst>
                <a:lin ang="4200000" scaled="0"/>
              </a:gradFill>
            </a:endParaRPr>
          </a:p>
        </p:txBody>
      </p:sp>
      <p:pic>
        <p:nvPicPr>
          <p:cNvPr id="9" name="图片 8" descr="文本&#10;&#10;描述已自动生成">
            <a:extLst>
              <a:ext uri="{FF2B5EF4-FFF2-40B4-BE49-F238E27FC236}">
                <a16:creationId xmlns:a16="http://schemas.microsoft.com/office/drawing/2014/main" id="{53729392-5E48-05DF-7798-57153DC5FC69}"/>
              </a:ext>
            </a:extLst>
          </p:cNvPr>
          <p:cNvPicPr>
            <a:picLocks noChangeAspect="1"/>
          </p:cNvPicPr>
          <p:nvPr/>
        </p:nvPicPr>
        <p:blipFill>
          <a:blip r:embed="rId3"/>
          <a:stretch>
            <a:fillRect/>
          </a:stretch>
        </p:blipFill>
        <p:spPr>
          <a:xfrm>
            <a:off x="221294" y="300811"/>
            <a:ext cx="6346520" cy="60450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文本框 9">
            <a:extLst>
              <a:ext uri="{FF2B5EF4-FFF2-40B4-BE49-F238E27FC236}">
                <a16:creationId xmlns:a16="http://schemas.microsoft.com/office/drawing/2014/main" id="{38649778-C034-EE51-9C73-1CAD4118F824}"/>
              </a:ext>
            </a:extLst>
          </p:cNvPr>
          <p:cNvSpPr txBox="1"/>
          <p:nvPr/>
        </p:nvSpPr>
        <p:spPr>
          <a:xfrm>
            <a:off x="425885" y="6372523"/>
            <a:ext cx="5937337" cy="369332"/>
          </a:xfrm>
          <a:prstGeom prst="rect">
            <a:avLst/>
          </a:prstGeom>
          <a:noFill/>
        </p:spPr>
        <p:txBody>
          <a:bodyPr wrap="square" rtlCol="0">
            <a:spAutoFit/>
          </a:bodyPr>
          <a:lstStyle/>
          <a:p>
            <a:r>
              <a:rPr kumimoji="1" lang="en-US" altLang="zh-CN" i="1">
                <a:gradFill>
                  <a:gsLst>
                    <a:gs pos="100000">
                      <a:schemeClr val="tx1">
                        <a:lumMod val="65000"/>
                      </a:schemeClr>
                    </a:gs>
                    <a:gs pos="61000">
                      <a:srgbClr val="DEDEDE"/>
                    </a:gs>
                    <a:gs pos="0">
                      <a:schemeClr val="tx1"/>
                    </a:gs>
                  </a:gsLst>
                  <a:lin ang="4200000" scaled="0"/>
                </a:gradFill>
              </a:rPr>
              <a:t>Sample UML Class Diagram for Weather and </a:t>
            </a:r>
            <a:r>
              <a:rPr kumimoji="1" lang="en-US" altLang="zh-CN" i="1" err="1">
                <a:gradFill>
                  <a:gsLst>
                    <a:gs pos="100000">
                      <a:schemeClr val="tx1">
                        <a:lumMod val="65000"/>
                      </a:schemeClr>
                    </a:gs>
                    <a:gs pos="61000">
                      <a:srgbClr val="DEDEDE"/>
                    </a:gs>
                    <a:gs pos="0">
                      <a:schemeClr val="tx1"/>
                    </a:gs>
                  </a:gsLst>
                  <a:lin ang="4200000" scaled="0"/>
                </a:gradFill>
              </a:rPr>
              <a:t>WeatherBuilder</a:t>
            </a:r>
            <a:endParaRPr kumimoji="1" lang="zh-CN" altLang="en-US" i="1">
              <a:gradFill>
                <a:gsLst>
                  <a:gs pos="100000">
                    <a:schemeClr val="tx1">
                      <a:lumMod val="65000"/>
                    </a:schemeClr>
                  </a:gs>
                  <a:gs pos="61000">
                    <a:srgbClr val="DEDEDE"/>
                  </a:gs>
                  <a:gs pos="0">
                    <a:schemeClr val="tx1"/>
                  </a:gs>
                </a:gsLst>
                <a:lin ang="4200000" scaled="0"/>
              </a:gradFill>
            </a:endParaRPr>
          </a:p>
        </p:txBody>
      </p:sp>
    </p:spTree>
    <p:extLst>
      <p:ext uri="{BB962C8B-B14F-4D97-AF65-F5344CB8AC3E}">
        <p14:creationId xmlns:p14="http://schemas.microsoft.com/office/powerpoint/2010/main" val="24197747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65E4B-544E-652B-1CA4-23D4457FCD8C}"/>
              </a:ext>
            </a:extLst>
          </p:cNvPr>
          <p:cNvSpPr>
            <a:spLocks noGrp="1"/>
          </p:cNvSpPr>
          <p:nvPr>
            <p:ph type="title"/>
          </p:nvPr>
        </p:nvSpPr>
        <p:spPr/>
        <p:txBody>
          <a:bodyPr/>
          <a:lstStyle/>
          <a:p>
            <a:r>
              <a:rPr kumimoji="1" lang="en-US" altLang="zh-CN" b="1">
                <a:gradFill>
                  <a:gsLst>
                    <a:gs pos="100000">
                      <a:srgbClr val="FCB9FD"/>
                    </a:gs>
                    <a:gs pos="0">
                      <a:srgbClr val="FFD7E2"/>
                    </a:gs>
                  </a:gsLst>
                  <a:lin ang="1800000" scaled="0"/>
                </a:gradFill>
                <a:latin typeface="+mn-lt"/>
              </a:rPr>
              <a:t>Builder pattern evidence</a:t>
            </a:r>
            <a:endParaRPr kumimoji="1" lang="zh-CN" altLang="en-US"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2F0D9382-AADE-6A00-3BE4-A94967A5799B}"/>
              </a:ext>
            </a:extLst>
          </p:cNvPr>
          <p:cNvSpPr>
            <a:spLocks noGrp="1"/>
          </p:cNvSpPr>
          <p:nvPr>
            <p:ph idx="1"/>
          </p:nvPr>
        </p:nvSpPr>
        <p:spPr>
          <a:xfrm>
            <a:off x="685801" y="1578396"/>
            <a:ext cx="5239010" cy="3882952"/>
          </a:xfrm>
        </p:spPr>
        <p:txBody>
          <a:bodyPr>
            <a:normAutofit/>
          </a:bodyPr>
          <a:lstStyle/>
          <a:p>
            <a:r>
              <a:rPr kumimoji="1" lang="en-CA" altLang="zh-CN" b="1">
                <a:gradFill>
                  <a:gsLst>
                    <a:gs pos="100000">
                      <a:srgbClr val="DEDEDE"/>
                    </a:gs>
                    <a:gs pos="0">
                      <a:schemeClr val="tx1"/>
                    </a:gs>
                  </a:gsLst>
                  <a:lin ang="4200000" scaled="0"/>
                </a:gradFill>
              </a:rPr>
              <a:t>Class Involvement:</a:t>
            </a:r>
          </a:p>
          <a:p>
            <a:pPr lvl="1"/>
            <a:r>
              <a:rPr kumimoji="1" lang="en-CA" altLang="zh-CN" sz="1800" b="1" i="1">
                <a:gradFill>
                  <a:gsLst>
                    <a:gs pos="100000">
                      <a:srgbClr val="DEDEDE"/>
                    </a:gs>
                    <a:gs pos="0">
                      <a:schemeClr val="tx1"/>
                    </a:gs>
                  </a:gsLst>
                  <a:lin ang="4200000" scaled="0"/>
                </a:gradFill>
              </a:rPr>
              <a:t>Weather</a:t>
            </a:r>
            <a:r>
              <a:rPr kumimoji="1" lang="en-CA" altLang="zh-CN" sz="1800" b="1">
                <a:gradFill>
                  <a:gsLst>
                    <a:gs pos="100000">
                      <a:srgbClr val="DEDEDE"/>
                    </a:gs>
                    <a:gs pos="0">
                      <a:schemeClr val="tx1"/>
                    </a:gs>
                  </a:gsLst>
                  <a:lin ang="4200000" scaled="0"/>
                </a:gradFill>
              </a:rPr>
              <a:t> Class: </a:t>
            </a:r>
            <a:r>
              <a:rPr kumimoji="1" lang="en-CA" altLang="zh-CN" sz="1800">
                <a:gradFill>
                  <a:gsLst>
                    <a:gs pos="100000">
                      <a:srgbClr val="DEDEDE"/>
                    </a:gs>
                    <a:gs pos="0">
                      <a:schemeClr val="tx1"/>
                    </a:gs>
                  </a:gsLst>
                  <a:lin ang="4200000" scaled="0"/>
                </a:gradFill>
              </a:rPr>
              <a:t>This class acts as the complex object for which the Builder Pattern is implemented.</a:t>
            </a:r>
          </a:p>
          <a:p>
            <a:pPr lvl="1"/>
            <a:r>
              <a:rPr kumimoji="1" lang="en-CA" altLang="zh-CN" sz="1800" b="1" i="1" err="1">
                <a:gradFill>
                  <a:gsLst>
                    <a:gs pos="100000">
                      <a:srgbClr val="DEDEDE"/>
                    </a:gs>
                    <a:gs pos="0">
                      <a:schemeClr val="tx1"/>
                    </a:gs>
                  </a:gsLst>
                  <a:lin ang="4200000" scaled="0"/>
                </a:gradFill>
              </a:rPr>
              <a:t>WeatherBuilder</a:t>
            </a:r>
            <a:r>
              <a:rPr kumimoji="1" lang="en-CA" altLang="zh-CN" sz="1800" b="1">
                <a:gradFill>
                  <a:gsLst>
                    <a:gs pos="100000">
                      <a:srgbClr val="DEDEDE"/>
                    </a:gs>
                    <a:gs pos="0">
                      <a:schemeClr val="tx1"/>
                    </a:gs>
                  </a:gsLst>
                  <a:lin ang="4200000" scaled="0"/>
                </a:gradFill>
              </a:rPr>
              <a:t> Class: </a:t>
            </a:r>
            <a:r>
              <a:rPr kumimoji="1" lang="en-CA" altLang="zh-CN" sz="1800">
                <a:gradFill>
                  <a:gsLst>
                    <a:gs pos="100000">
                      <a:srgbClr val="DEDEDE"/>
                    </a:gs>
                    <a:gs pos="0">
                      <a:schemeClr val="tx1"/>
                    </a:gs>
                  </a:gsLst>
                  <a:lin ang="4200000" scaled="0"/>
                </a:gradFill>
              </a:rPr>
              <a:t>A nested static class within </a:t>
            </a:r>
            <a:r>
              <a:rPr kumimoji="1" lang="en-CA" altLang="zh-CN" sz="1800" i="1">
                <a:gradFill>
                  <a:gsLst>
                    <a:gs pos="100000">
                      <a:srgbClr val="DEDEDE"/>
                    </a:gs>
                    <a:gs pos="0">
                      <a:schemeClr val="tx1"/>
                    </a:gs>
                  </a:gsLst>
                  <a:lin ang="4200000" scaled="0"/>
                </a:gradFill>
              </a:rPr>
              <a:t>Weather </a:t>
            </a:r>
            <a:r>
              <a:rPr kumimoji="1" lang="en-CA" altLang="zh-CN" sz="1800">
                <a:gradFill>
                  <a:gsLst>
                    <a:gs pos="100000">
                      <a:srgbClr val="DEDEDE"/>
                    </a:gs>
                    <a:gs pos="0">
                      <a:schemeClr val="tx1"/>
                    </a:gs>
                  </a:gsLst>
                  <a:lin ang="4200000" scaled="0"/>
                </a:gradFill>
              </a:rPr>
              <a:t>that provides methods to set the properties of </a:t>
            </a:r>
            <a:r>
              <a:rPr kumimoji="1" lang="en-CA" altLang="zh-CN" sz="1800" i="1">
                <a:gradFill>
                  <a:gsLst>
                    <a:gs pos="100000">
                      <a:srgbClr val="DEDEDE"/>
                    </a:gs>
                    <a:gs pos="0">
                      <a:schemeClr val="tx1"/>
                    </a:gs>
                  </a:gsLst>
                  <a:lin ang="4200000" scaled="0"/>
                </a:gradFill>
              </a:rPr>
              <a:t>Weather</a:t>
            </a:r>
            <a:r>
              <a:rPr kumimoji="1" lang="en-CA" altLang="zh-CN" sz="1800">
                <a:gradFill>
                  <a:gsLst>
                    <a:gs pos="100000">
                      <a:srgbClr val="DEDEDE"/>
                    </a:gs>
                    <a:gs pos="0">
                      <a:schemeClr val="tx1"/>
                    </a:gs>
                  </a:gsLst>
                  <a:lin ang="4200000" scaled="0"/>
                </a:gradFill>
              </a:rPr>
              <a:t> and a build method to instantiate the </a:t>
            </a:r>
            <a:r>
              <a:rPr kumimoji="1" lang="en-CA" altLang="zh-CN" sz="1800" i="1">
                <a:gradFill>
                  <a:gsLst>
                    <a:gs pos="100000">
                      <a:srgbClr val="DEDEDE"/>
                    </a:gs>
                    <a:gs pos="0">
                      <a:schemeClr val="tx1"/>
                    </a:gs>
                  </a:gsLst>
                  <a:lin ang="4200000" scaled="0"/>
                </a:gradFill>
              </a:rPr>
              <a:t>Weather </a:t>
            </a:r>
            <a:r>
              <a:rPr kumimoji="1" lang="en-CA" altLang="zh-CN" sz="1800">
                <a:gradFill>
                  <a:gsLst>
                    <a:gs pos="100000">
                      <a:srgbClr val="DEDEDE"/>
                    </a:gs>
                    <a:gs pos="0">
                      <a:schemeClr val="tx1"/>
                    </a:gs>
                  </a:gsLst>
                  <a:lin ang="4200000" scaled="0"/>
                </a:gradFill>
              </a:rPr>
              <a:t>object.</a:t>
            </a:r>
          </a:p>
          <a:p>
            <a:endParaRPr kumimoji="1" lang="zh-CN" altLang="en-US">
              <a:gradFill>
                <a:gsLst>
                  <a:gs pos="100000">
                    <a:srgbClr val="DEDEDE"/>
                  </a:gs>
                  <a:gs pos="0">
                    <a:schemeClr val="tx1"/>
                  </a:gs>
                </a:gsLst>
                <a:lin ang="4200000" scaled="0"/>
              </a:gradFill>
            </a:endParaRPr>
          </a:p>
        </p:txBody>
      </p:sp>
      <p:sp>
        <p:nvSpPr>
          <p:cNvPr id="4" name="文本框 3">
            <a:extLst>
              <a:ext uri="{FF2B5EF4-FFF2-40B4-BE49-F238E27FC236}">
                <a16:creationId xmlns:a16="http://schemas.microsoft.com/office/drawing/2014/main" id="{565A573B-E70A-5918-C955-D46D177582A0}"/>
              </a:ext>
            </a:extLst>
          </p:cNvPr>
          <p:cNvSpPr txBox="1"/>
          <p:nvPr/>
        </p:nvSpPr>
        <p:spPr>
          <a:xfrm>
            <a:off x="6096000" y="1953250"/>
            <a:ext cx="5089742" cy="4801314"/>
          </a:xfrm>
          <a:prstGeom prst="rect">
            <a:avLst/>
          </a:prstGeom>
          <a:noFill/>
        </p:spPr>
        <p:txBody>
          <a:bodyPr wrap="square" rtlCol="0">
            <a:spAutoFit/>
          </a:bodyPr>
          <a:lstStyle/>
          <a:p>
            <a:pPr marL="285750" indent="-285750">
              <a:buFont typeface="Arial" panose="020B0604020202020204" pitchFamily="34" charset="0"/>
              <a:buChar char="•"/>
            </a:pPr>
            <a:r>
              <a:rPr kumimoji="1" lang="en-CA" altLang="zh-CN" b="1" i="1" dirty="0" err="1">
                <a:gradFill>
                  <a:gsLst>
                    <a:gs pos="100000">
                      <a:srgbClr val="DEDEDE"/>
                    </a:gs>
                    <a:gs pos="0">
                      <a:schemeClr val="tx1"/>
                    </a:gs>
                  </a:gsLst>
                  <a:lin ang="4200000" scaled="0"/>
                </a:gradFill>
              </a:rPr>
              <a:t>WeatherBuilder</a:t>
            </a:r>
            <a:r>
              <a:rPr kumimoji="1" lang="en-CA" altLang="zh-CN" b="1" dirty="0">
                <a:gradFill>
                  <a:gsLst>
                    <a:gs pos="100000">
                      <a:srgbClr val="DEDEDE"/>
                    </a:gs>
                    <a:gs pos="0">
                      <a:schemeClr val="tx1"/>
                    </a:gs>
                  </a:gsLst>
                  <a:lin ang="4200000" scaled="0"/>
                </a:gradFill>
              </a:rPr>
              <a:t> Methods:</a:t>
            </a:r>
          </a:p>
          <a:p>
            <a:pPr marL="742950" lvl="1" indent="-285750">
              <a:buFont typeface="Arial" panose="020B0604020202020204" pitchFamily="34" charset="0"/>
              <a:buChar char="•"/>
            </a:pPr>
            <a:r>
              <a:rPr kumimoji="1" lang="en-CA" altLang="zh-CN" b="1" dirty="0">
                <a:gradFill>
                  <a:gsLst>
                    <a:gs pos="100000">
                      <a:srgbClr val="DEDEDE"/>
                    </a:gs>
                    <a:gs pos="0">
                      <a:schemeClr val="tx1"/>
                    </a:gs>
                  </a:gsLst>
                  <a:lin ang="4200000" scaled="0"/>
                </a:gradFill>
              </a:rPr>
              <a:t>Fluent Interface: </a:t>
            </a:r>
            <a:r>
              <a:rPr kumimoji="1" lang="en-CA" altLang="zh-CN" dirty="0">
                <a:gradFill>
                  <a:gsLst>
                    <a:gs pos="100000">
                      <a:srgbClr val="DEDEDE"/>
                    </a:gs>
                    <a:gs pos="0">
                      <a:schemeClr val="tx1"/>
                    </a:gs>
                  </a:gsLst>
                  <a:lin ang="4200000" scaled="0"/>
                </a:gradFill>
              </a:rPr>
              <a:t>Each method in </a:t>
            </a:r>
            <a:r>
              <a:rPr kumimoji="1" lang="en-CA" altLang="zh-CN" i="1" dirty="0" err="1">
                <a:gradFill>
                  <a:gsLst>
                    <a:gs pos="100000">
                      <a:srgbClr val="DEDEDE"/>
                    </a:gs>
                    <a:gs pos="0">
                      <a:schemeClr val="tx1"/>
                    </a:gs>
                  </a:gsLst>
                  <a:lin ang="4200000" scaled="0"/>
                </a:gradFill>
              </a:rPr>
              <a:t>WeatherBuilder</a:t>
            </a:r>
            <a:r>
              <a:rPr kumimoji="1" lang="en-CA" altLang="zh-CN" dirty="0">
                <a:gradFill>
                  <a:gsLst>
                    <a:gs pos="100000">
                      <a:srgbClr val="DEDEDE"/>
                    </a:gs>
                    <a:gs pos="0">
                      <a:schemeClr val="tx1"/>
                    </a:gs>
                  </a:gsLst>
                  <a:lin ang="4200000" scaled="0"/>
                </a:gradFill>
              </a:rPr>
              <a:t> returns the builder instance itself (return this;). This design supports fluent chaining of method calls, making the client code more readable and intuitive.</a:t>
            </a:r>
          </a:p>
          <a:p>
            <a:pPr marL="742950" lvl="1" indent="-285750">
              <a:buFont typeface="Arial" panose="020B0604020202020204" pitchFamily="34" charset="0"/>
              <a:buChar char="•"/>
            </a:pPr>
            <a:r>
              <a:rPr lang="en-CA" altLang="zh-CN" b="1" i="0" u="none" strike="noStrike" dirty="0">
                <a:gradFill>
                  <a:gsLst>
                    <a:gs pos="100000">
                      <a:srgbClr val="DEDEDE"/>
                    </a:gs>
                    <a:gs pos="0">
                      <a:schemeClr val="tx1"/>
                    </a:gs>
                  </a:gsLst>
                  <a:lin ang="4200000" scaled="0"/>
                </a:gradFill>
                <a:effectLst/>
              </a:rPr>
              <a:t>Clear Purpose: </a:t>
            </a:r>
            <a:r>
              <a:rPr lang="en-CA" altLang="zh-CN" b="0" i="0" u="none" strike="noStrike" dirty="0">
                <a:gradFill>
                  <a:gsLst>
                    <a:gs pos="100000">
                      <a:srgbClr val="DEDEDE"/>
                    </a:gs>
                    <a:gs pos="0">
                      <a:schemeClr val="tx1"/>
                    </a:gs>
                  </a:gsLst>
                  <a:lin ang="4200000" scaled="0"/>
                </a:gradFill>
                <a:effectLst/>
              </a:rPr>
              <a:t>Each method is named after the field it sets (location, time, </a:t>
            </a:r>
            <a:r>
              <a:rPr lang="en-CA" altLang="zh-CN" b="0" i="0" u="none" strike="noStrike" dirty="0" err="1">
                <a:gradFill>
                  <a:gsLst>
                    <a:gs pos="100000">
                      <a:srgbClr val="DEDEDE"/>
                    </a:gs>
                    <a:gs pos="0">
                      <a:schemeClr val="tx1"/>
                    </a:gs>
                  </a:gsLst>
                  <a:lin ang="4200000" scaled="0"/>
                </a:gradFill>
                <a:effectLst/>
              </a:rPr>
              <a:t>tempC</a:t>
            </a:r>
            <a:r>
              <a:rPr lang="en-CA" altLang="zh-CN" b="0" i="0" u="none" strike="noStrike" dirty="0">
                <a:gradFill>
                  <a:gsLst>
                    <a:gs pos="100000">
                      <a:srgbClr val="DEDEDE"/>
                    </a:gs>
                    <a:gs pos="0">
                      <a:schemeClr val="tx1"/>
                    </a:gs>
                  </a:gsLst>
                  <a:lin ang="4200000" scaled="0"/>
                </a:gradFill>
                <a:effectLst/>
              </a:rPr>
              <a:t>, </a:t>
            </a:r>
            <a:r>
              <a:rPr lang="en-CA" altLang="zh-CN" b="0" i="0" u="none" strike="noStrike" dirty="0" err="1">
                <a:gradFill>
                  <a:gsLst>
                    <a:gs pos="100000">
                      <a:srgbClr val="DEDEDE"/>
                    </a:gs>
                    <a:gs pos="0">
                      <a:schemeClr val="tx1"/>
                    </a:gs>
                  </a:gsLst>
                  <a:lin ang="4200000" scaled="0"/>
                </a:gradFill>
                <a:effectLst/>
              </a:rPr>
              <a:t>tempF</a:t>
            </a:r>
            <a:r>
              <a:rPr lang="en-CA" altLang="zh-CN" b="0" i="0" u="none" strike="noStrike" dirty="0">
                <a:gradFill>
                  <a:gsLst>
                    <a:gs pos="100000">
                      <a:srgbClr val="DEDEDE"/>
                    </a:gs>
                    <a:gs pos="0">
                      <a:schemeClr val="tx1"/>
                    </a:gs>
                  </a:gsLst>
                  <a:lin ang="4200000" scaled="0"/>
                </a:gradFill>
                <a:effectLst/>
              </a:rPr>
              <a:t>, condition), clearly indicating its purpose. This clarity enhances code readability and maintainability.</a:t>
            </a:r>
          </a:p>
          <a:p>
            <a:pPr marL="742950" lvl="1" indent="-285750">
              <a:buFont typeface="Arial" panose="020B0604020202020204" pitchFamily="34" charset="0"/>
              <a:buChar char="•"/>
            </a:pPr>
            <a:r>
              <a:rPr lang="en-CA" altLang="zh-CN" b="1" i="0" u="none" strike="noStrike" dirty="0">
                <a:gradFill>
                  <a:gsLst>
                    <a:gs pos="100000">
                      <a:srgbClr val="DEDEDE"/>
                    </a:gs>
                    <a:gs pos="0">
                      <a:schemeClr val="tx1"/>
                    </a:gs>
                  </a:gsLst>
                  <a:lin ang="4200000" scaled="0"/>
                </a:gradFill>
                <a:effectLst/>
              </a:rPr>
              <a:t>Default Values and Validation:</a:t>
            </a:r>
            <a:r>
              <a:rPr lang="en-CA" altLang="zh-CN" b="0" i="0" u="none" strike="noStrike" dirty="0">
                <a:gradFill>
                  <a:gsLst>
                    <a:gs pos="100000">
                      <a:srgbClr val="DEDEDE"/>
                    </a:gs>
                    <a:gs pos="0">
                      <a:schemeClr val="tx1"/>
                    </a:gs>
                  </a:gsLst>
                  <a:lin ang="4200000" scaled="0"/>
                </a:gradFill>
                <a:effectLst/>
              </a:rPr>
              <a:t> </a:t>
            </a:r>
            <a:r>
              <a:rPr kumimoji="1" lang="en-CA" altLang="zh-CN" dirty="0">
                <a:gradFill>
                  <a:gsLst>
                    <a:gs pos="100000">
                      <a:srgbClr val="DEDEDE"/>
                    </a:gs>
                    <a:gs pos="0">
                      <a:schemeClr val="tx1"/>
                    </a:gs>
                  </a:gsLst>
                  <a:lin ang="4200000" scaled="0"/>
                </a:gradFill>
              </a:rPr>
              <a:t>The Builder Pattern allows for setting default values or adding validation logic within the builder methods. This can ensure that the </a:t>
            </a:r>
            <a:r>
              <a:rPr kumimoji="1" lang="en-CA" altLang="zh-CN" i="1" dirty="0">
                <a:gradFill>
                  <a:gsLst>
                    <a:gs pos="100000">
                      <a:srgbClr val="DEDEDE"/>
                    </a:gs>
                    <a:gs pos="0">
                      <a:schemeClr val="tx1"/>
                    </a:gs>
                  </a:gsLst>
                  <a:lin ang="4200000" scaled="0"/>
                </a:gradFill>
              </a:rPr>
              <a:t>Weather</a:t>
            </a:r>
            <a:r>
              <a:rPr kumimoji="1" lang="en-CA" altLang="zh-CN" dirty="0">
                <a:gradFill>
                  <a:gsLst>
                    <a:gs pos="100000">
                      <a:srgbClr val="DEDEDE"/>
                    </a:gs>
                    <a:gs pos="0">
                      <a:schemeClr val="tx1"/>
                    </a:gs>
                  </a:gsLst>
                  <a:lin ang="4200000" scaled="0"/>
                </a:gradFill>
              </a:rPr>
              <a:t> object is always in a consistent state.</a:t>
            </a:r>
          </a:p>
          <a:p>
            <a:pPr marL="285750" indent="-285750">
              <a:buFont typeface="Arial" panose="020B0604020202020204" pitchFamily="34" charset="0"/>
              <a:buChar char="•"/>
            </a:pPr>
            <a:endParaRPr kumimoji="1" lang="zh-CN" altLang="en-US" dirty="0">
              <a:gradFill>
                <a:gsLst>
                  <a:gs pos="100000">
                    <a:srgbClr val="DEDEDE"/>
                  </a:gs>
                  <a:gs pos="0">
                    <a:schemeClr val="tx1"/>
                  </a:gs>
                </a:gsLst>
                <a:lin ang="4200000" scaled="0"/>
              </a:gradFill>
            </a:endParaRPr>
          </a:p>
        </p:txBody>
      </p:sp>
      <p:pic>
        <p:nvPicPr>
          <p:cNvPr id="6" name="图形 5" descr="雨 纯色填充">
            <a:extLst>
              <a:ext uri="{FF2B5EF4-FFF2-40B4-BE49-F238E27FC236}">
                <a16:creationId xmlns:a16="http://schemas.microsoft.com/office/drawing/2014/main" id="{1809E933-C630-D4F3-3C87-6BDAF5A752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134" y="4792134"/>
            <a:ext cx="914400" cy="914400"/>
          </a:xfrm>
          <a:prstGeom prst="rect">
            <a:avLst/>
          </a:prstGeom>
        </p:spPr>
      </p:pic>
      <p:pic>
        <p:nvPicPr>
          <p:cNvPr id="8" name="图形 7" descr="雪 纯色填充">
            <a:extLst>
              <a:ext uri="{FF2B5EF4-FFF2-40B4-BE49-F238E27FC236}">
                <a16:creationId xmlns:a16="http://schemas.microsoft.com/office/drawing/2014/main" id="{EE5E57CF-0AE2-2BF6-25A0-966438D1E9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6956" y="4792134"/>
            <a:ext cx="914400" cy="914400"/>
          </a:xfrm>
          <a:prstGeom prst="rect">
            <a:avLst/>
          </a:prstGeom>
        </p:spPr>
      </p:pic>
      <p:pic>
        <p:nvPicPr>
          <p:cNvPr id="10" name="图形 9" descr="温度计 纯色填充">
            <a:extLst>
              <a:ext uri="{FF2B5EF4-FFF2-40B4-BE49-F238E27FC236}">
                <a16:creationId xmlns:a16="http://schemas.microsoft.com/office/drawing/2014/main" id="{4EF534A6-62C6-B45D-8241-D56C774EE4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0079" y="4792134"/>
            <a:ext cx="914400" cy="914400"/>
          </a:xfrm>
          <a:prstGeom prst="rect">
            <a:avLst/>
          </a:prstGeom>
        </p:spPr>
      </p:pic>
      <p:pic>
        <p:nvPicPr>
          <p:cNvPr id="12" name="图形 11" descr="周日 轮廓">
            <a:extLst>
              <a:ext uri="{FF2B5EF4-FFF2-40B4-BE49-F238E27FC236}">
                <a16:creationId xmlns:a16="http://schemas.microsoft.com/office/drawing/2014/main" id="{656AC31A-7BF3-86FA-5A31-59E81B36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991" y="4792134"/>
            <a:ext cx="914400" cy="914400"/>
          </a:xfrm>
          <a:prstGeom prst="rect">
            <a:avLst/>
          </a:prstGeom>
        </p:spPr>
      </p:pic>
      <p:pic>
        <p:nvPicPr>
          <p:cNvPr id="14" name="图形 13" descr="局部太阳 轮廓">
            <a:extLst>
              <a:ext uri="{FF2B5EF4-FFF2-40B4-BE49-F238E27FC236}">
                <a16:creationId xmlns:a16="http://schemas.microsoft.com/office/drawing/2014/main" id="{0636A599-4DFB-FFF1-02E7-B7F965CB77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1024" y="4792134"/>
            <a:ext cx="914400" cy="914400"/>
          </a:xfrm>
          <a:prstGeom prst="rect">
            <a:avLst/>
          </a:prstGeom>
        </p:spPr>
      </p:pic>
    </p:spTree>
    <p:extLst>
      <p:ext uri="{BB962C8B-B14F-4D97-AF65-F5344CB8AC3E}">
        <p14:creationId xmlns:p14="http://schemas.microsoft.com/office/powerpoint/2010/main" val="390316906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7"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descr="Droplet of water">
            <a:extLst>
              <a:ext uri="{FF2B5EF4-FFF2-40B4-BE49-F238E27FC236}">
                <a16:creationId xmlns:a16="http://schemas.microsoft.com/office/drawing/2014/main" id="{4CA9F73D-8257-4FFE-5352-620562D14282}"/>
              </a:ext>
            </a:extLst>
          </p:cNvPr>
          <p:cNvPicPr>
            <a:picLocks noChangeAspect="1"/>
          </p:cNvPicPr>
          <p:nvPr/>
        </p:nvPicPr>
        <p:blipFill rotWithShape="1">
          <a:blip r:embed="rId4">
            <a:alphaModFix amt="20000"/>
          </a:blip>
          <a:srcRect t="19858" b="5142"/>
          <a:stretch/>
        </p:blipFill>
        <p:spPr>
          <a:xfrm>
            <a:off x="-3155" y="-12681"/>
            <a:ext cx="12191980" cy="6857990"/>
          </a:xfrm>
          <a:prstGeom prst="rect">
            <a:avLst/>
          </a:prstGeom>
        </p:spPr>
      </p:pic>
      <p:pic>
        <p:nvPicPr>
          <p:cNvPr id="19"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标题 3">
            <a:extLst>
              <a:ext uri="{FF2B5EF4-FFF2-40B4-BE49-F238E27FC236}">
                <a16:creationId xmlns:a16="http://schemas.microsoft.com/office/drawing/2014/main" id="{45149900-A9A3-E6E8-724E-0FB400039A0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altLang="zh-CN" sz="4800" b="1">
                <a:gradFill>
                  <a:gsLst>
                    <a:gs pos="100000">
                      <a:srgbClr val="FF8D69"/>
                    </a:gs>
                    <a:gs pos="0">
                      <a:srgbClr val="00AFFF"/>
                    </a:gs>
                  </a:gsLst>
                  <a:lin ang="2520000" scaled="0"/>
                </a:gradFill>
                <a:latin typeface="+mn-lt"/>
              </a:rPr>
              <a:t>Testing</a:t>
            </a:r>
          </a:p>
        </p:txBody>
      </p:sp>
    </p:spTree>
    <p:extLst>
      <p:ext uri="{BB962C8B-B14F-4D97-AF65-F5344CB8AC3E}">
        <p14:creationId xmlns:p14="http://schemas.microsoft.com/office/powerpoint/2010/main" val="34914833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489B0A-F370-093A-793F-25B4740E80F2}"/>
              </a:ext>
            </a:extLst>
          </p:cNvPr>
          <p:cNvSpPr>
            <a:spLocks noGrp="1"/>
          </p:cNvSpPr>
          <p:nvPr>
            <p:ph type="title"/>
          </p:nvPr>
        </p:nvSpPr>
        <p:spPr>
          <a:xfrm>
            <a:off x="837126" y="986367"/>
            <a:ext cx="2021983" cy="1456267"/>
          </a:xfrm>
        </p:spPr>
        <p:txBody>
          <a:bodyPr/>
          <a:lstStyle/>
          <a:p>
            <a:pPr algn="ctr"/>
            <a:r>
              <a:rPr lang="en-US" altLang="zh-CN" b="1" dirty="0">
                <a:gradFill>
                  <a:gsLst>
                    <a:gs pos="100000">
                      <a:srgbClr val="FCB9FD"/>
                    </a:gs>
                    <a:gs pos="0">
                      <a:srgbClr val="FFD7E2"/>
                    </a:gs>
                  </a:gsLst>
                  <a:lin ang="1800000" scaled="0"/>
                </a:gradFill>
                <a:latin typeface="+mn-lt"/>
              </a:rPr>
              <a:t>Testing</a:t>
            </a:r>
            <a:endParaRPr lang="zh-CN" altLang="en-US" b="1" dirty="0">
              <a:gradFill>
                <a:gsLst>
                  <a:gs pos="100000">
                    <a:srgbClr val="FCB9FD"/>
                  </a:gs>
                  <a:gs pos="0">
                    <a:srgbClr val="FFD7E2"/>
                  </a:gs>
                </a:gsLst>
                <a:lin ang="1800000" scaled="0"/>
              </a:gradFill>
              <a:latin typeface="+mn-lt"/>
            </a:endParaRPr>
          </a:p>
        </p:txBody>
      </p:sp>
      <p:sp>
        <p:nvSpPr>
          <p:cNvPr id="5" name="内容占位符 4">
            <a:extLst>
              <a:ext uri="{FF2B5EF4-FFF2-40B4-BE49-F238E27FC236}">
                <a16:creationId xmlns:a16="http://schemas.microsoft.com/office/drawing/2014/main" id="{221A64AC-EA3F-FF8D-A583-E000DE738D04}"/>
              </a:ext>
            </a:extLst>
          </p:cNvPr>
          <p:cNvSpPr>
            <a:spLocks noGrp="1"/>
          </p:cNvSpPr>
          <p:nvPr>
            <p:ph idx="1"/>
          </p:nvPr>
        </p:nvSpPr>
        <p:spPr>
          <a:xfrm>
            <a:off x="8363459" y="839632"/>
            <a:ext cx="3575257" cy="5651320"/>
          </a:xfrm>
        </p:spPr>
        <p:txBody>
          <a:bodyPr/>
          <a:lstStyle/>
          <a:p>
            <a:r>
              <a:rPr lang="en-US" altLang="zh-CN" dirty="0">
                <a:gradFill>
                  <a:gsLst>
                    <a:gs pos="100000">
                      <a:srgbClr val="DEDEDE"/>
                    </a:gs>
                    <a:gs pos="0">
                      <a:schemeClr val="tx1"/>
                    </a:gs>
                  </a:gsLst>
                  <a:lin ang="4200000" scaled="0"/>
                </a:gradFill>
              </a:rPr>
              <a:t>Focusing on use case interactors, we have made tests to check the functionalities and logics of our codes.</a:t>
            </a:r>
          </a:p>
          <a:p>
            <a:r>
              <a:rPr lang="en-US" altLang="zh-CN" dirty="0">
                <a:gradFill>
                  <a:gsLst>
                    <a:gs pos="100000">
                      <a:srgbClr val="DEDEDE"/>
                    </a:gs>
                    <a:gs pos="0">
                      <a:schemeClr val="tx1"/>
                    </a:gs>
                  </a:gsLst>
                  <a:lin ang="4200000" scaled="0"/>
                </a:gradFill>
              </a:rPr>
              <a:t>We achieved:</a:t>
            </a:r>
          </a:p>
          <a:p>
            <a:pPr lvl="1"/>
            <a:r>
              <a:rPr lang="en-US" altLang="zh-CN" dirty="0">
                <a:gradFill>
                  <a:gsLst>
                    <a:gs pos="100000">
                      <a:srgbClr val="DEDEDE"/>
                    </a:gs>
                    <a:gs pos="0">
                      <a:schemeClr val="tx1"/>
                    </a:gs>
                  </a:gsLst>
                  <a:lin ang="4200000" scaled="0"/>
                </a:gradFill>
              </a:rPr>
              <a:t>73% Coverage For Code Base</a:t>
            </a:r>
          </a:p>
          <a:p>
            <a:pPr lvl="1"/>
            <a:r>
              <a:rPr lang="en-US" altLang="zh-CN" dirty="0">
                <a:gradFill>
                  <a:gsLst>
                    <a:gs pos="100000">
                      <a:srgbClr val="DEDEDE"/>
                    </a:gs>
                    <a:gs pos="0">
                      <a:schemeClr val="tx1"/>
                    </a:gs>
                  </a:gsLst>
                  <a:lin ang="4200000" scaled="0"/>
                </a:gradFill>
              </a:rPr>
              <a:t>100% Coverage for Interactors</a:t>
            </a:r>
          </a:p>
          <a:p>
            <a:r>
              <a:rPr lang="en-US" altLang="zh-CN" dirty="0">
                <a:gradFill>
                  <a:gsLst>
                    <a:gs pos="100000">
                      <a:srgbClr val="DEDEDE"/>
                    </a:gs>
                    <a:gs pos="0">
                      <a:schemeClr val="tx1"/>
                    </a:gs>
                  </a:gsLst>
                  <a:lin ang="4200000" scaled="0"/>
                </a:gradFill>
              </a:rPr>
              <a:t>However, we did not do testcases for </a:t>
            </a:r>
            <a:r>
              <a:rPr lang="en-US" altLang="zh-CN" dirty="0" err="1">
                <a:gradFill>
                  <a:gsLst>
                    <a:gs pos="100000">
                      <a:srgbClr val="DEDEDE"/>
                    </a:gs>
                    <a:gs pos="0">
                      <a:schemeClr val="tx1"/>
                    </a:gs>
                  </a:gsLst>
                  <a:lin ang="4200000" scaled="0"/>
                </a:gradFill>
              </a:rPr>
              <a:t>main.java</a:t>
            </a:r>
            <a:r>
              <a:rPr lang="en-US" altLang="zh-CN" dirty="0">
                <a:gradFill>
                  <a:gsLst>
                    <a:gs pos="100000">
                      <a:srgbClr val="DEDEDE"/>
                    </a:gs>
                    <a:gs pos="0">
                      <a:schemeClr val="tx1"/>
                    </a:gs>
                  </a:gsLst>
                  <a:lin ang="4200000" scaled="0"/>
                </a:gradFill>
              </a:rPr>
              <a:t>, this is because full coverage tests of </a:t>
            </a:r>
            <a:r>
              <a:rPr lang="en-US" altLang="zh-CN" dirty="0" err="1">
                <a:gradFill>
                  <a:gsLst>
                    <a:gs pos="100000">
                      <a:srgbClr val="DEDEDE"/>
                    </a:gs>
                    <a:gs pos="0">
                      <a:schemeClr val="tx1"/>
                    </a:gs>
                  </a:gsLst>
                  <a:lin ang="4200000" scaled="0"/>
                </a:gradFill>
              </a:rPr>
              <a:t>main.java</a:t>
            </a:r>
            <a:r>
              <a:rPr lang="en-US" altLang="zh-CN" dirty="0">
                <a:gradFill>
                  <a:gsLst>
                    <a:gs pos="100000">
                      <a:srgbClr val="DEDEDE"/>
                    </a:gs>
                    <a:gs pos="0">
                      <a:schemeClr val="tx1"/>
                    </a:gs>
                  </a:gsLst>
                  <a:lin ang="4200000" scaled="0"/>
                </a:gradFill>
              </a:rPr>
              <a:t> </a:t>
            </a:r>
            <a:r>
              <a:rPr lang="en-CA" altLang="zh-CN" dirty="0">
                <a:gradFill>
                  <a:gsLst>
                    <a:gs pos="100000">
                      <a:srgbClr val="DEDEDE"/>
                    </a:gs>
                    <a:gs pos="0">
                      <a:schemeClr val="tx1"/>
                    </a:gs>
                  </a:gsLst>
                  <a:lin ang="4200000" scaled="0"/>
                </a:gradFill>
                <a:latin typeface="Söhne"/>
              </a:rPr>
              <a:t>is</a:t>
            </a:r>
            <a:r>
              <a:rPr lang="en-CA" altLang="zh-CN" b="0" i="0" u="none" strike="noStrike" dirty="0">
                <a:gradFill>
                  <a:gsLst>
                    <a:gs pos="100000">
                      <a:srgbClr val="DEDEDE"/>
                    </a:gs>
                    <a:gs pos="0">
                      <a:schemeClr val="tx1"/>
                    </a:gs>
                  </a:gsLst>
                  <a:lin ang="4200000" scaled="0"/>
                </a:gradFill>
                <a:effectLst/>
                <a:latin typeface="Söhne"/>
              </a:rPr>
              <a:t> not practical or necessary.</a:t>
            </a:r>
          </a:p>
          <a:p>
            <a:r>
              <a:rPr lang="en-CA" altLang="zh-CN" b="0" i="0" u="none" strike="noStrike" dirty="0">
                <a:gradFill>
                  <a:gsLst>
                    <a:gs pos="100000">
                      <a:srgbClr val="DEDEDE"/>
                    </a:gs>
                    <a:gs pos="0">
                      <a:schemeClr val="tx1"/>
                    </a:gs>
                  </a:gsLst>
                  <a:lin ang="4200000" scaled="0"/>
                </a:gradFill>
                <a:effectLst/>
                <a:latin typeface="Söhne"/>
              </a:rPr>
              <a:t>Instead, we focus on thoroughly testing individual components and their integration, along with a lot of manual GUI testing for View and main.</a:t>
            </a:r>
            <a:endParaRPr lang="zh-CN" altLang="en-US" dirty="0">
              <a:gradFill>
                <a:gsLst>
                  <a:gs pos="100000">
                    <a:srgbClr val="DEDEDE"/>
                  </a:gs>
                  <a:gs pos="0">
                    <a:schemeClr val="tx1"/>
                  </a:gs>
                </a:gsLst>
                <a:lin ang="4200000" scaled="0"/>
              </a:gradFill>
            </a:endParaRPr>
          </a:p>
        </p:txBody>
      </p:sp>
      <p:pic>
        <p:nvPicPr>
          <p:cNvPr id="2" name="图片 1">
            <a:extLst>
              <a:ext uri="{FF2B5EF4-FFF2-40B4-BE49-F238E27FC236}">
                <a16:creationId xmlns:a16="http://schemas.microsoft.com/office/drawing/2014/main" id="{B26E042C-55BD-51E4-C0D0-CAEF4012BD25}"/>
              </a:ext>
            </a:extLst>
          </p:cNvPr>
          <p:cNvPicPr>
            <a:picLocks noChangeAspect="1"/>
          </p:cNvPicPr>
          <p:nvPr/>
        </p:nvPicPr>
        <p:blipFill rotWithShape="1">
          <a:blip r:embed="rId2"/>
          <a:srcRect b="50000"/>
          <a:stretch/>
        </p:blipFill>
        <p:spPr>
          <a:xfrm>
            <a:off x="0" y="3429000"/>
            <a:ext cx="4021667" cy="3429000"/>
          </a:xfrm>
          <a:prstGeom prst="rect">
            <a:avLst/>
          </a:prstGeom>
        </p:spPr>
      </p:pic>
      <p:pic>
        <p:nvPicPr>
          <p:cNvPr id="3" name="图片 2">
            <a:extLst>
              <a:ext uri="{FF2B5EF4-FFF2-40B4-BE49-F238E27FC236}">
                <a16:creationId xmlns:a16="http://schemas.microsoft.com/office/drawing/2014/main" id="{FFF435BB-9952-2FF3-13DD-FD720DFFA863}"/>
              </a:ext>
            </a:extLst>
          </p:cNvPr>
          <p:cNvPicPr>
            <a:picLocks noChangeAspect="1"/>
          </p:cNvPicPr>
          <p:nvPr/>
        </p:nvPicPr>
        <p:blipFill>
          <a:blip r:embed="rId3"/>
          <a:stretch>
            <a:fillRect/>
          </a:stretch>
        </p:blipFill>
        <p:spPr>
          <a:xfrm>
            <a:off x="4021667" y="0"/>
            <a:ext cx="4221726" cy="6858000"/>
          </a:xfrm>
          <a:prstGeom prst="rect">
            <a:avLst/>
          </a:prstGeom>
        </p:spPr>
      </p:pic>
    </p:spTree>
    <p:extLst>
      <p:ext uri="{BB962C8B-B14F-4D97-AF65-F5344CB8AC3E}">
        <p14:creationId xmlns:p14="http://schemas.microsoft.com/office/powerpoint/2010/main" val="781693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7" name="Rectangle 10">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omputer script on a screen">
            <a:extLst>
              <a:ext uri="{FF2B5EF4-FFF2-40B4-BE49-F238E27FC236}">
                <a16:creationId xmlns:a16="http://schemas.microsoft.com/office/drawing/2014/main" id="{82B548DB-9B38-E07B-BD66-AA3004FE4BA0}"/>
              </a:ext>
            </a:extLst>
          </p:cNvPr>
          <p:cNvPicPr>
            <a:picLocks noChangeAspect="1"/>
          </p:cNvPicPr>
          <p:nvPr/>
        </p:nvPicPr>
        <p:blipFill rotWithShape="1">
          <a:blip r:embed="rId3">
            <a:alphaModFix amt="35000"/>
          </a:blip>
          <a:srcRect t="5981" b="9750"/>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标题 1">
            <a:extLst>
              <a:ext uri="{FF2B5EF4-FFF2-40B4-BE49-F238E27FC236}">
                <a16:creationId xmlns:a16="http://schemas.microsoft.com/office/drawing/2014/main" id="{590B90E9-7C6B-9E0F-957A-FEC6927A7A02}"/>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kumimoji="1" lang="en-US" altLang="zh-CN" sz="4800" b="1">
                <a:gradFill>
                  <a:gsLst>
                    <a:gs pos="30000">
                      <a:srgbClr val="368BE7"/>
                    </a:gs>
                    <a:gs pos="0">
                      <a:srgbClr val="04E8FF"/>
                    </a:gs>
                    <a:gs pos="64000">
                      <a:srgbClr val="6449FF"/>
                    </a:gs>
                    <a:gs pos="100000">
                      <a:srgbClr val="FF00F8"/>
                    </a:gs>
                  </a:gsLst>
                  <a:lin ang="2520000" scaled="0"/>
                </a:gradFill>
                <a:latin typeface="+mn-lt"/>
              </a:rPr>
              <a:t>Code organization</a:t>
            </a:r>
          </a:p>
        </p:txBody>
      </p:sp>
    </p:spTree>
    <p:extLst>
      <p:ext uri="{BB962C8B-B14F-4D97-AF65-F5344CB8AC3E}">
        <p14:creationId xmlns:p14="http://schemas.microsoft.com/office/powerpoint/2010/main" val="36652859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56622D-782F-0222-1BE8-BC39AE6018DA}"/>
              </a:ext>
            </a:extLst>
          </p:cNvPr>
          <p:cNvSpPr>
            <a:spLocks noGrp="1"/>
          </p:cNvSpPr>
          <p:nvPr>
            <p:ph type="title"/>
          </p:nvPr>
        </p:nvSpPr>
        <p:spPr>
          <a:xfrm>
            <a:off x="6979981" y="725437"/>
            <a:ext cx="3706762" cy="1608124"/>
          </a:xfrm>
          <a:noFill/>
        </p:spPr>
        <p:txBody>
          <a:bodyPr>
            <a:normAutofit/>
          </a:bodyPr>
          <a:lstStyle/>
          <a:p>
            <a:r>
              <a:rPr lang="en-US" altLang="zh-CN" b="1">
                <a:gradFill>
                  <a:gsLst>
                    <a:gs pos="100000">
                      <a:srgbClr val="FF8D69"/>
                    </a:gs>
                    <a:gs pos="0">
                      <a:srgbClr val="00AFFF"/>
                    </a:gs>
                  </a:gsLst>
                  <a:lin ang="2520000" scaled="0"/>
                </a:gradFill>
                <a:latin typeface="+mn-lt"/>
              </a:rPr>
              <a:t>Code organization</a:t>
            </a:r>
            <a:endParaRPr lang="zh-CN" altLang="en-US" b="1">
              <a:gradFill>
                <a:gsLst>
                  <a:gs pos="100000">
                    <a:srgbClr val="FF8D69"/>
                  </a:gs>
                  <a:gs pos="0">
                    <a:srgbClr val="00AFFF"/>
                  </a:gs>
                </a:gsLst>
                <a:lin ang="2520000" scaled="0"/>
              </a:gradFill>
              <a:latin typeface="+mn-lt"/>
            </a:endParaRPr>
          </a:p>
        </p:txBody>
      </p:sp>
      <p:pic>
        <p:nvPicPr>
          <p:cNvPr id="2" name="图片 1" descr="文本&#10;&#10;低可信度描述已自动生成">
            <a:extLst>
              <a:ext uri="{FF2B5EF4-FFF2-40B4-BE49-F238E27FC236}">
                <a16:creationId xmlns:a16="http://schemas.microsoft.com/office/drawing/2014/main" id="{C8892498-E196-C7D5-DFC3-B1A14911FD45}"/>
              </a:ext>
            </a:extLst>
          </p:cNvPr>
          <p:cNvPicPr>
            <a:picLocks noChangeAspect="1"/>
          </p:cNvPicPr>
          <p:nvPr/>
        </p:nvPicPr>
        <p:blipFill>
          <a:blip r:embed="rId3"/>
          <a:stretch>
            <a:fillRect/>
          </a:stretch>
        </p:blipFill>
        <p:spPr>
          <a:xfrm>
            <a:off x="1957917" y="643463"/>
            <a:ext cx="4268971"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内容占位符 4">
            <a:extLst>
              <a:ext uri="{FF2B5EF4-FFF2-40B4-BE49-F238E27FC236}">
                <a16:creationId xmlns:a16="http://schemas.microsoft.com/office/drawing/2014/main" id="{65B457E0-5B2A-7616-21EA-BBA370EAAC1D}"/>
              </a:ext>
            </a:extLst>
          </p:cNvPr>
          <p:cNvSpPr>
            <a:spLocks noGrp="1"/>
          </p:cNvSpPr>
          <p:nvPr>
            <p:ph idx="1"/>
          </p:nvPr>
        </p:nvSpPr>
        <p:spPr>
          <a:xfrm>
            <a:off x="6979981" y="2251587"/>
            <a:ext cx="4037424" cy="3972232"/>
          </a:xfrm>
        </p:spPr>
        <p:txBody>
          <a:bodyPr>
            <a:normAutofit/>
          </a:bodyPr>
          <a:lstStyle/>
          <a:p>
            <a:r>
              <a:rPr lang="en-US" altLang="zh-CN" dirty="0">
                <a:gradFill>
                  <a:gsLst>
                    <a:gs pos="100000">
                      <a:schemeClr val="tx1">
                        <a:lumMod val="65000"/>
                      </a:schemeClr>
                    </a:gs>
                    <a:gs pos="83000">
                      <a:srgbClr val="DEDEDE"/>
                    </a:gs>
                    <a:gs pos="0">
                      <a:schemeClr val="tx1"/>
                    </a:gs>
                  </a:gsLst>
                  <a:lin ang="4200000" scaled="0"/>
                </a:gradFill>
              </a:rPr>
              <a:t>As our code is built based on Clean Architecture, we then chose to package our codes by layer of Clean Architecture as well.</a:t>
            </a:r>
            <a:endParaRPr lang="zh-CN" altLang="en-US" dirty="0">
              <a:gradFill>
                <a:gsLst>
                  <a:gs pos="100000">
                    <a:schemeClr val="tx1">
                      <a:lumMod val="65000"/>
                    </a:schemeClr>
                  </a:gs>
                  <a:gs pos="83000">
                    <a:srgbClr val="DEDEDE"/>
                  </a:gs>
                  <a:gs pos="0">
                    <a:schemeClr val="tx1"/>
                  </a:gs>
                </a:gsLst>
                <a:lin ang="4200000" scaled="0"/>
              </a:gradFill>
            </a:endParaRPr>
          </a:p>
        </p:txBody>
      </p:sp>
    </p:spTree>
    <p:extLst>
      <p:ext uri="{BB962C8B-B14F-4D97-AF65-F5344CB8AC3E}">
        <p14:creationId xmlns:p14="http://schemas.microsoft.com/office/powerpoint/2010/main" val="2429927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ll office building looking up">
            <a:extLst>
              <a:ext uri="{FF2B5EF4-FFF2-40B4-BE49-F238E27FC236}">
                <a16:creationId xmlns:a16="http://schemas.microsoft.com/office/drawing/2014/main" id="{2CC4CB17-41DB-1DB2-ED40-D884466DFDFE}"/>
              </a:ext>
            </a:extLst>
          </p:cNvPr>
          <p:cNvPicPr>
            <a:picLocks noChangeAspect="1"/>
          </p:cNvPicPr>
          <p:nvPr/>
        </p:nvPicPr>
        <p:blipFill rotWithShape="1">
          <a:blip r:embed="rId3">
            <a:alphaModFix amt="20000"/>
          </a:blip>
          <a:srcRect t="15094"/>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365F53B6-9DA7-F1AA-10B7-4E9BB5416D20}"/>
              </a:ext>
            </a:extLst>
          </p:cNvPr>
          <p:cNvSpPr>
            <a:spLocks noGrp="1"/>
          </p:cNvSpPr>
          <p:nvPr>
            <p:ph type="title"/>
          </p:nvPr>
        </p:nvSpPr>
        <p:spPr>
          <a:xfrm>
            <a:off x="1025912" y="609600"/>
            <a:ext cx="9791314" cy="1456267"/>
          </a:xfrm>
        </p:spPr>
        <p:txBody>
          <a:bodyPr>
            <a:normAutofit/>
          </a:bodyPr>
          <a:lstStyle/>
          <a:p>
            <a:r>
              <a:rPr kumimoji="1" lang="en-US" altLang="zh-CN" b="1">
                <a:gradFill>
                  <a:gsLst>
                    <a:gs pos="100000">
                      <a:srgbClr val="FCB9FD"/>
                    </a:gs>
                    <a:gs pos="0">
                      <a:srgbClr val="FFD7E2"/>
                    </a:gs>
                  </a:gsLst>
                  <a:lin ang="1800000" scaled="0"/>
                </a:gradFill>
                <a:latin typeface="+mn-lt"/>
              </a:rPr>
              <a:t>Future works</a:t>
            </a:r>
            <a:endParaRPr kumimoji="1" lang="zh-CN" altLang="en-US"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82C7D3F7-7FCC-A34C-DEA0-E779CDE08C54}"/>
              </a:ext>
            </a:extLst>
          </p:cNvPr>
          <p:cNvSpPr>
            <a:spLocks noGrp="1"/>
          </p:cNvSpPr>
          <p:nvPr>
            <p:ph idx="1"/>
          </p:nvPr>
        </p:nvSpPr>
        <p:spPr>
          <a:xfrm>
            <a:off x="685801" y="2142067"/>
            <a:ext cx="10131425" cy="3649133"/>
          </a:xfrm>
        </p:spPr>
        <p:txBody>
          <a:bodyPr>
            <a:normAutofit/>
          </a:bodyPr>
          <a:lstStyle/>
          <a:p>
            <a:r>
              <a:rPr kumimoji="1" lang="en-US" altLang="zh-CN">
                <a:gradFill>
                  <a:gsLst>
                    <a:gs pos="100000">
                      <a:srgbClr val="DEDEDE"/>
                    </a:gs>
                    <a:gs pos="0">
                      <a:schemeClr val="tx1"/>
                    </a:gs>
                  </a:gsLst>
                  <a:lin ang="4200000" scaled="0"/>
                </a:gradFill>
              </a:rPr>
              <a:t>During the implementation of Trip (Create Trip, Edit Trip), we experienced significant difficulties combing it into our project as we have to make more use cases in variant ways (Trip &amp; User, Trip &amp; Group), so we moved all codes of Trip to future works.</a:t>
            </a:r>
          </a:p>
          <a:p>
            <a:r>
              <a:rPr kumimoji="1" lang="en-US" altLang="zh-CN">
                <a:gradFill>
                  <a:gsLst>
                    <a:gs pos="100000">
                      <a:srgbClr val="DEDEDE"/>
                    </a:gs>
                    <a:gs pos="0">
                      <a:schemeClr val="tx1"/>
                    </a:gs>
                  </a:gsLst>
                  <a:lin ang="4200000" scaled="0"/>
                </a:gradFill>
              </a:rPr>
              <a:t>The UI/UX Design of our program needs some improvements in the future, to make everything clearer and we would like to make more pages/panels/pop-ups.</a:t>
            </a:r>
          </a:p>
          <a:p>
            <a:r>
              <a:rPr kumimoji="1" lang="en-US" altLang="zh-CN">
                <a:gradFill>
                  <a:gsLst>
                    <a:gs pos="100000">
                      <a:srgbClr val="DEDEDE"/>
                    </a:gs>
                    <a:gs pos="0">
                      <a:schemeClr val="tx1"/>
                    </a:gs>
                  </a:gsLst>
                  <a:lin ang="4200000" scaled="0"/>
                </a:gradFill>
              </a:rPr>
              <a:t>Authentication methods needs to be added for User sign up and log in, this will make user data more secured. In addition, Group may also need some authentication methods to join (or make admins).</a:t>
            </a:r>
          </a:p>
          <a:p>
            <a:endParaRPr kumimoji="1" lang="en-US" altLang="zh-CN">
              <a:gradFill>
                <a:gsLst>
                  <a:gs pos="100000">
                    <a:srgbClr val="DEDEDE"/>
                  </a:gs>
                  <a:gs pos="0">
                    <a:schemeClr val="tx1"/>
                  </a:gs>
                </a:gsLst>
                <a:lin ang="4200000" scaled="0"/>
              </a:gradFill>
            </a:endParaRPr>
          </a:p>
          <a:p>
            <a:endParaRPr kumimoji="1" lang="zh-CN" altLang="en-US">
              <a:gradFill>
                <a:gsLst>
                  <a:gs pos="100000">
                    <a:srgbClr val="DEDEDE"/>
                  </a:gs>
                  <a:gs pos="0">
                    <a:schemeClr val="tx1"/>
                  </a:gs>
                </a:gsLst>
                <a:lin ang="4200000" scaled="0"/>
              </a:gradFill>
            </a:endParaRPr>
          </a:p>
        </p:txBody>
      </p:sp>
      <p:sp>
        <p:nvSpPr>
          <p:cNvPr id="4" name="文本框 3">
            <a:extLst>
              <a:ext uri="{FF2B5EF4-FFF2-40B4-BE49-F238E27FC236}">
                <a16:creationId xmlns:a16="http://schemas.microsoft.com/office/drawing/2014/main" id="{A11A1D02-2EF7-B06B-591B-FBBF13D80908}"/>
              </a:ext>
            </a:extLst>
          </p:cNvPr>
          <p:cNvSpPr txBox="1"/>
          <p:nvPr/>
        </p:nvSpPr>
        <p:spPr>
          <a:xfrm>
            <a:off x="1873623" y="5606534"/>
            <a:ext cx="7755779" cy="369332"/>
          </a:xfrm>
          <a:prstGeom prst="rect">
            <a:avLst/>
          </a:prstGeom>
          <a:noFill/>
        </p:spPr>
        <p:txBody>
          <a:bodyPr wrap="square" rtlCol="0">
            <a:spAutoFit/>
          </a:bodyPr>
          <a:lstStyle/>
          <a:p>
            <a:r>
              <a:rPr kumimoji="1" lang="en-US" altLang="zh-CN">
                <a:gradFill>
                  <a:gsLst>
                    <a:gs pos="100000">
                      <a:schemeClr val="tx1">
                        <a:lumMod val="65000"/>
                      </a:schemeClr>
                    </a:gs>
                    <a:gs pos="61000">
                      <a:srgbClr val="DEDEDE"/>
                    </a:gs>
                    <a:gs pos="0">
                      <a:schemeClr val="tx1"/>
                    </a:gs>
                  </a:gsLst>
                  <a:lin ang="4200000" scaled="0"/>
                </a:gradFill>
              </a:rPr>
              <a:t>We created a Label called </a:t>
            </a:r>
            <a:r>
              <a:rPr kumimoji="1" lang="en-US" altLang="zh-CN" i="1">
                <a:gradFill>
                  <a:gsLst>
                    <a:gs pos="100000">
                      <a:schemeClr val="tx1">
                        <a:lumMod val="65000"/>
                      </a:schemeClr>
                    </a:gs>
                    <a:gs pos="61000">
                      <a:srgbClr val="DEDEDE"/>
                    </a:gs>
                    <a:gs pos="0">
                      <a:schemeClr val="tx1"/>
                    </a:gs>
                  </a:gsLst>
                  <a:lin ang="4200000" scaled="0"/>
                </a:gradFill>
              </a:rPr>
              <a:t>Future Works </a:t>
            </a:r>
            <a:r>
              <a:rPr kumimoji="1" lang="en-US" altLang="zh-CN">
                <a:gradFill>
                  <a:gsLst>
                    <a:gs pos="100000">
                      <a:schemeClr val="tx1">
                        <a:lumMod val="65000"/>
                      </a:schemeClr>
                    </a:gs>
                    <a:gs pos="61000">
                      <a:srgbClr val="DEDEDE"/>
                    </a:gs>
                    <a:gs pos="0">
                      <a:schemeClr val="tx1"/>
                    </a:gs>
                  </a:gsLst>
                  <a:lin ang="4200000" scaled="0"/>
                </a:gradFill>
              </a:rPr>
              <a:t>under </a:t>
            </a:r>
            <a:r>
              <a:rPr kumimoji="1" lang="en-US" altLang="zh-CN" i="1">
                <a:gradFill>
                  <a:gsLst>
                    <a:gs pos="100000">
                      <a:schemeClr val="tx1">
                        <a:lumMod val="65000"/>
                      </a:schemeClr>
                    </a:gs>
                    <a:gs pos="61000">
                      <a:srgbClr val="DEDEDE"/>
                    </a:gs>
                    <a:gs pos="0">
                      <a:schemeClr val="tx1"/>
                    </a:gs>
                  </a:gsLst>
                  <a:lin ang="4200000" scaled="0"/>
                </a:gradFill>
              </a:rPr>
              <a:t>Issues</a:t>
            </a:r>
            <a:r>
              <a:rPr kumimoji="1" lang="en-US" altLang="zh-CN">
                <a:gradFill>
                  <a:gsLst>
                    <a:gs pos="100000">
                      <a:schemeClr val="tx1">
                        <a:lumMod val="65000"/>
                      </a:schemeClr>
                    </a:gs>
                    <a:gs pos="61000">
                      <a:srgbClr val="DEDEDE"/>
                    </a:gs>
                    <a:gs pos="0">
                      <a:schemeClr val="tx1"/>
                    </a:gs>
                  </a:gsLst>
                  <a:lin ang="4200000" scaled="0"/>
                </a:gradFill>
              </a:rPr>
              <a:t> on GitHub for Future Works.</a:t>
            </a:r>
            <a:endParaRPr kumimoji="1" lang="zh-CN" altLang="en-US">
              <a:gradFill>
                <a:gsLst>
                  <a:gs pos="100000">
                    <a:schemeClr val="tx1">
                      <a:lumMod val="65000"/>
                    </a:schemeClr>
                  </a:gs>
                  <a:gs pos="61000">
                    <a:srgbClr val="DEDEDE"/>
                  </a:gs>
                  <a:gs pos="0">
                    <a:schemeClr val="tx1"/>
                  </a:gs>
                </a:gsLst>
                <a:lin ang="4200000" scaled="0"/>
              </a:gradFill>
            </a:endParaRPr>
          </a:p>
        </p:txBody>
      </p:sp>
    </p:spTree>
    <p:extLst>
      <p:ext uri="{BB962C8B-B14F-4D97-AF65-F5344CB8AC3E}">
        <p14:creationId xmlns:p14="http://schemas.microsoft.com/office/powerpoint/2010/main" val="2200621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C0E91C69-4AA9-80C5-EB5D-C7246EBC1554}"/>
              </a:ext>
            </a:extLst>
          </p:cNvPr>
          <p:cNvSpPr>
            <a:spLocks noGrp="1"/>
          </p:cNvSpPr>
          <p:nvPr>
            <p:ph type="title"/>
          </p:nvPr>
        </p:nvSpPr>
        <p:spPr>
          <a:xfrm>
            <a:off x="685799" y="1150076"/>
            <a:ext cx="3659389" cy="4557849"/>
          </a:xfrm>
        </p:spPr>
        <p:txBody>
          <a:bodyPr>
            <a:normAutofit/>
          </a:bodyPr>
          <a:lstStyle/>
          <a:p>
            <a:pPr algn="r"/>
            <a:r>
              <a:rPr lang="en-US" altLang="zh-CN" b="1">
                <a:gradFill>
                  <a:gsLst>
                    <a:gs pos="100000">
                      <a:srgbClr val="FF8D69"/>
                    </a:gs>
                    <a:gs pos="0">
                      <a:srgbClr val="00AFFF"/>
                    </a:gs>
                  </a:gsLst>
                  <a:lin ang="2520000" scaled="0"/>
                </a:gradFill>
                <a:latin typeface="+mn-lt"/>
              </a:rPr>
              <a:t>Contribution</a:t>
            </a:r>
            <a:endParaRPr lang="zh-CN" altLang="en-US" b="1">
              <a:gradFill>
                <a:gsLst>
                  <a:gs pos="100000">
                    <a:srgbClr val="FF8D69"/>
                  </a:gs>
                  <a:gs pos="0">
                    <a:srgbClr val="00AFFF"/>
                  </a:gs>
                </a:gsLst>
                <a:lin ang="2520000" scaled="0"/>
              </a:gradFill>
              <a:latin typeface="+mn-lt"/>
            </a:endParaRPr>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441C57A-3002-E0D9-B3D4-D02A5D070E11}"/>
              </a:ext>
            </a:extLst>
          </p:cNvPr>
          <p:cNvSpPr txBox="1"/>
          <p:nvPr/>
        </p:nvSpPr>
        <p:spPr>
          <a:xfrm>
            <a:off x="1611823" y="5913630"/>
            <a:ext cx="8968353" cy="369332"/>
          </a:xfrm>
          <a:prstGeom prst="rect">
            <a:avLst/>
          </a:prstGeom>
          <a:noFill/>
        </p:spPr>
        <p:txBody>
          <a:bodyPr wrap="none" rtlCol="0">
            <a:spAutoFit/>
          </a:bodyPr>
          <a:lstStyle/>
          <a:p>
            <a:r>
              <a:rPr kumimoji="1" lang="en-US" altLang="zh-CN" i="1">
                <a:gradFill>
                  <a:gsLst>
                    <a:gs pos="100000">
                      <a:schemeClr val="tx1">
                        <a:lumMod val="65000"/>
                      </a:schemeClr>
                    </a:gs>
                    <a:gs pos="61000">
                      <a:srgbClr val="DEDEDE"/>
                    </a:gs>
                    <a:gs pos="0">
                      <a:schemeClr val="tx1"/>
                    </a:gs>
                  </a:gsLst>
                  <a:lin ang="4200000" scaled="0"/>
                </a:gradFill>
              </a:rPr>
              <a:t>We would like to show contribution due to a Git problem that might show wrong contribution.</a:t>
            </a:r>
            <a:endParaRPr kumimoji="1" lang="zh-CN" altLang="en-US" i="1">
              <a:gradFill>
                <a:gsLst>
                  <a:gs pos="100000">
                    <a:schemeClr val="tx1">
                      <a:lumMod val="65000"/>
                    </a:schemeClr>
                  </a:gs>
                  <a:gs pos="61000">
                    <a:srgbClr val="DEDEDE"/>
                  </a:gs>
                  <a:gs pos="0">
                    <a:schemeClr val="tx1"/>
                  </a:gs>
                </a:gsLst>
                <a:lin ang="4200000" scaled="0"/>
              </a:gradFill>
            </a:endParaRPr>
          </a:p>
        </p:txBody>
      </p:sp>
      <p:sp>
        <p:nvSpPr>
          <p:cNvPr id="7" name="文本框 6">
            <a:extLst>
              <a:ext uri="{FF2B5EF4-FFF2-40B4-BE49-F238E27FC236}">
                <a16:creationId xmlns:a16="http://schemas.microsoft.com/office/drawing/2014/main" id="{FEAA60B2-81E1-D05A-9E50-7C477E522600}"/>
              </a:ext>
            </a:extLst>
          </p:cNvPr>
          <p:cNvSpPr txBox="1"/>
          <p:nvPr/>
        </p:nvSpPr>
        <p:spPr>
          <a:xfrm>
            <a:off x="7078108" y="2021372"/>
            <a:ext cx="5230014" cy="34163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dirty="0" err="1">
                <a:gradFill>
                  <a:gsLst>
                    <a:gs pos="100000">
                      <a:schemeClr val="tx1">
                        <a:lumMod val="65000"/>
                      </a:schemeClr>
                    </a:gs>
                    <a:gs pos="85000">
                      <a:srgbClr val="DEDEDE"/>
                    </a:gs>
                    <a:gs pos="0">
                      <a:schemeClr val="tx1"/>
                    </a:gs>
                  </a:gsLst>
                  <a:lin ang="4200000" scaled="0"/>
                </a:gradFill>
              </a:rPr>
              <a:t>Yuewen</a:t>
            </a:r>
            <a:r>
              <a:rPr lang="en-US" altLang="zh-CN" dirty="0">
                <a:gradFill>
                  <a:gsLst>
                    <a:gs pos="100000">
                      <a:schemeClr val="tx1">
                        <a:lumMod val="65000"/>
                      </a:schemeClr>
                    </a:gs>
                    <a:gs pos="85000">
                      <a:srgbClr val="DEDEDE"/>
                    </a:gs>
                    <a:gs pos="0">
                      <a:schemeClr val="tx1"/>
                    </a:gs>
                  </a:gsLst>
                  <a:lin ang="4200000" scaled="0"/>
                </a:gradFill>
              </a:rPr>
              <a:t> Zhang:</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ea typeface="宋体"/>
              </a:rPr>
              <a:t>Log In</a:t>
            </a:r>
            <a:endParaRPr lang="en-US" altLang="zh-CN" dirty="0">
              <a:gradFill>
                <a:gsLst>
                  <a:gs pos="100000">
                    <a:schemeClr val="tx1">
                      <a:lumMod val="65000"/>
                    </a:schemeClr>
                  </a:gs>
                  <a:gs pos="85000">
                    <a:srgbClr val="DEDEDE"/>
                  </a:gs>
                  <a:gs pos="0">
                    <a:schemeClr val="tx1"/>
                  </a:gs>
                </a:gsLst>
                <a:lin ang="4200000" scaled="0"/>
              </a:gradFill>
              <a:ea typeface="宋体"/>
              <a:cs typeface="Calibri"/>
            </a:endParaRP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Weather</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Group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Code Connection and Debugging</a:t>
            </a:r>
          </a:p>
          <a:p>
            <a:pPr marL="742950" lvl="1" indent="-285750">
              <a:buFont typeface="Arial" panose="020B0604020202020204" pitchFamily="34" charset="0"/>
              <a:buChar char="•"/>
            </a:pPr>
            <a:endParaRPr lang="en-US"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lang="en-US" altLang="zh-CN" dirty="0" err="1">
                <a:gradFill>
                  <a:gsLst>
                    <a:gs pos="100000">
                      <a:schemeClr val="tx1">
                        <a:lumMod val="65000"/>
                      </a:schemeClr>
                    </a:gs>
                    <a:gs pos="85000">
                      <a:srgbClr val="DEDEDE"/>
                    </a:gs>
                    <a:gs pos="0">
                      <a:schemeClr val="tx1"/>
                    </a:gs>
                  </a:gsLst>
                  <a:lin ang="4200000" scaled="0"/>
                </a:gradFill>
              </a:rPr>
              <a:t>Zhikang</a:t>
            </a:r>
            <a:r>
              <a:rPr lang="en-US" altLang="zh-CN" dirty="0">
                <a:gradFill>
                  <a:gsLst>
                    <a:gs pos="100000">
                      <a:schemeClr val="tx1">
                        <a:lumMod val="65000"/>
                      </a:schemeClr>
                    </a:gs>
                    <a:gs pos="85000">
                      <a:srgbClr val="DEDEDE"/>
                    </a:gs>
                    <a:gs pos="0">
                      <a:schemeClr val="tx1"/>
                    </a:gs>
                  </a:gsLst>
                  <a:lin ang="4200000" scaled="0"/>
                </a:gradFill>
              </a:rPr>
              <a:t> Tian: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Git Organization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Trip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Test Cases</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Documentation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Presentation Contents</a:t>
            </a:r>
            <a:endParaRPr kumimoji="1" lang="zh-CN" altLang="en-US" dirty="0">
              <a:gradFill>
                <a:gsLst>
                  <a:gs pos="100000">
                    <a:schemeClr val="tx1">
                      <a:lumMod val="65000"/>
                    </a:schemeClr>
                  </a:gs>
                  <a:gs pos="85000">
                    <a:srgbClr val="DEDEDE"/>
                  </a:gs>
                  <a:gs pos="0">
                    <a:schemeClr val="tx1"/>
                  </a:gs>
                </a:gsLst>
                <a:lin ang="4200000" scaled="0"/>
              </a:gradFill>
            </a:endParaRPr>
          </a:p>
        </p:txBody>
      </p:sp>
      <p:sp>
        <p:nvSpPr>
          <p:cNvPr id="2" name="文本框 1">
            <a:extLst>
              <a:ext uri="{FF2B5EF4-FFF2-40B4-BE49-F238E27FC236}">
                <a16:creationId xmlns:a16="http://schemas.microsoft.com/office/drawing/2014/main" id="{31A938B4-75A4-48BA-D972-CA3CBA952812}"/>
              </a:ext>
            </a:extLst>
          </p:cNvPr>
          <p:cNvSpPr txBox="1"/>
          <p:nvPr/>
        </p:nvSpPr>
        <p:spPr>
          <a:xfrm>
            <a:off x="4899168" y="2028615"/>
            <a:ext cx="2353529" cy="2862322"/>
          </a:xfrm>
          <a:prstGeom prst="rect">
            <a:avLst/>
          </a:prstGeom>
          <a:noFill/>
        </p:spPr>
        <p:txBody>
          <a:bodyPr wrap="none" lIns="91440" tIns="45720" rIns="91440" bIns="45720" rtlCol="0" anchor="t">
            <a:spAutoFit/>
          </a:bodyPr>
          <a:lstStyle/>
          <a:p>
            <a:pPr marL="285750"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Alice Baker:</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Sign Up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ea typeface="宋体"/>
              </a:rPr>
              <a:t>Logged In</a:t>
            </a:r>
            <a:endParaRPr lang="en-US" altLang="zh-CN" dirty="0">
              <a:gradFill>
                <a:gsLst>
                  <a:gs pos="100000">
                    <a:schemeClr val="tx1">
                      <a:lumMod val="65000"/>
                    </a:schemeClr>
                  </a:gs>
                  <a:gs pos="85000">
                    <a:srgbClr val="DEDEDE"/>
                  </a:gs>
                  <a:gs pos="0">
                    <a:schemeClr val="tx1"/>
                  </a:gs>
                </a:gsLst>
                <a:lin ang="4200000" scaled="0"/>
              </a:gradFill>
              <a:ea typeface="宋体"/>
              <a:cs typeface="Calibri"/>
            </a:endParaRP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Air Quality</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API</a:t>
            </a:r>
          </a:p>
          <a:p>
            <a:pPr marL="742950" lvl="1" indent="-285750">
              <a:buFont typeface="Arial" panose="020B0604020202020204" pitchFamily="34" charset="0"/>
              <a:buChar char="•"/>
            </a:pPr>
            <a:endParaRPr lang="en-US"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Yue Chen: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Group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Domain Design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Test Cases</a:t>
            </a:r>
          </a:p>
        </p:txBody>
      </p:sp>
    </p:spTree>
    <p:extLst>
      <p:ext uri="{BB962C8B-B14F-4D97-AF65-F5344CB8AC3E}">
        <p14:creationId xmlns:p14="http://schemas.microsoft.com/office/powerpoint/2010/main" val="3785635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54F3D1A-0C7E-4D0A-92CE-931C3E247B9A}"/>
              </a:ext>
            </a:extLst>
          </p:cNvPr>
          <p:cNvSpPr>
            <a:spLocks noGrp="1"/>
          </p:cNvSpPr>
          <p:nvPr>
            <p:ph type="title"/>
          </p:nvPr>
        </p:nvSpPr>
        <p:spPr>
          <a:xfrm>
            <a:off x="1993805" y="1354668"/>
            <a:ext cx="8204391" cy="2346475"/>
          </a:xfrm>
          <a:noFill/>
        </p:spPr>
        <p:txBody>
          <a:bodyPr vert="horz" lIns="91440" tIns="45720" rIns="91440" bIns="45720" rtlCol="0" anchor="b">
            <a:normAutofit/>
          </a:bodyPr>
          <a:lstStyle/>
          <a:p>
            <a:pPr algn="ctr"/>
            <a:r>
              <a:rPr kumimoji="1" lang="en-US" altLang="zh-CN" sz="6000" b="1">
                <a:gradFill>
                  <a:gsLst>
                    <a:gs pos="100000">
                      <a:srgbClr val="FF8D69"/>
                    </a:gs>
                    <a:gs pos="0">
                      <a:srgbClr val="00AFFF"/>
                    </a:gs>
                  </a:gsLst>
                  <a:lin ang="2520000" scaled="0"/>
                </a:gradFill>
                <a:latin typeface="+mn-lt"/>
              </a:rPr>
              <a:t>Thank you for your participation</a:t>
            </a:r>
          </a:p>
        </p:txBody>
      </p:sp>
      <p:sp>
        <p:nvSpPr>
          <p:cNvPr id="3" name="文本占位符 2">
            <a:extLst>
              <a:ext uri="{FF2B5EF4-FFF2-40B4-BE49-F238E27FC236}">
                <a16:creationId xmlns:a16="http://schemas.microsoft.com/office/drawing/2014/main" id="{FE406C31-451A-9C54-28D1-A641F9EDFCFA}"/>
              </a:ext>
            </a:extLst>
          </p:cNvPr>
          <p:cNvSpPr>
            <a:spLocks noGrp="1"/>
          </p:cNvSpPr>
          <p:nvPr>
            <p:ph type="body" idx="1"/>
          </p:nvPr>
        </p:nvSpPr>
        <p:spPr>
          <a:xfrm>
            <a:off x="2497137" y="3940629"/>
            <a:ext cx="7197726" cy="1240970"/>
          </a:xfrm>
        </p:spPr>
        <p:txBody>
          <a:bodyPr vert="horz" lIns="91440" tIns="45720" rIns="91440" bIns="45720" rtlCol="0" anchor="t">
            <a:normAutofit/>
          </a:bodyPr>
          <a:lstStyle/>
          <a:p>
            <a:pPr algn="ctr"/>
            <a:r>
              <a:rPr kumimoji="1" lang="en-US" altLang="zh-CN" sz="1800">
                <a:gradFill>
                  <a:gsLst>
                    <a:gs pos="0">
                      <a:srgbClr val="FF8D69"/>
                    </a:gs>
                    <a:gs pos="100000">
                      <a:srgbClr val="00AFFF"/>
                    </a:gs>
                  </a:gsLst>
                  <a:lin ang="2520000" scaled="0"/>
                </a:gradFill>
              </a:rPr>
              <a:t>Presented by team24</a:t>
            </a:r>
          </a:p>
        </p:txBody>
      </p:sp>
      <p:cxnSp>
        <p:nvCxnSpPr>
          <p:cNvPr id="12" name="Straight Connector 11">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6583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bstract background">
            <a:extLst>
              <a:ext uri="{FF2B5EF4-FFF2-40B4-BE49-F238E27FC236}">
                <a16:creationId xmlns:a16="http://schemas.microsoft.com/office/drawing/2014/main" id="{27B97575-E9F3-0B4B-C759-5FE519B78344}"/>
              </a:ext>
            </a:extLst>
          </p:cNvPr>
          <p:cNvPicPr>
            <a:picLocks noChangeAspect="1"/>
          </p:cNvPicPr>
          <p:nvPr/>
        </p:nvPicPr>
        <p:blipFill rotWithShape="1">
          <a:blip r:embed="rId2">
            <a:alphaModFix amt="20000"/>
          </a:blip>
          <a:srcRect t="6250"/>
          <a:stretch/>
        </p:blipFill>
        <p:spPr>
          <a:xfrm>
            <a:off x="20" y="0"/>
            <a:ext cx="12191980" cy="6857990"/>
          </a:xfrm>
          <a:prstGeom prst="rect">
            <a:avLst/>
          </a:prstGeom>
        </p:spPr>
      </p:pic>
      <p:sp>
        <p:nvSpPr>
          <p:cNvPr id="2" name="标题 1">
            <a:extLst>
              <a:ext uri="{FF2B5EF4-FFF2-40B4-BE49-F238E27FC236}">
                <a16:creationId xmlns:a16="http://schemas.microsoft.com/office/drawing/2014/main" id="{94C38E06-9770-E170-807C-1FBCE3AB47F7}"/>
              </a:ext>
            </a:extLst>
          </p:cNvPr>
          <p:cNvSpPr>
            <a:spLocks noGrp="1"/>
          </p:cNvSpPr>
          <p:nvPr>
            <p:ph type="title" idx="4294967295"/>
          </p:nvPr>
        </p:nvSpPr>
        <p:spPr>
          <a:xfrm>
            <a:off x="2073393" y="194634"/>
            <a:ext cx="3593033" cy="1837365"/>
          </a:xfrm>
          <a:noFill/>
        </p:spPr>
        <p:txBody>
          <a:bodyPr>
            <a:normAutofit/>
          </a:bodyPr>
          <a:lstStyle/>
          <a:p>
            <a:pPr algn="ctr"/>
            <a:r>
              <a:rPr kumimoji="1" lang="en-US" altLang="zh-CN" b="1">
                <a:gradFill>
                  <a:gsLst>
                    <a:gs pos="100000">
                      <a:srgbClr val="FCB9FD"/>
                    </a:gs>
                    <a:gs pos="0">
                      <a:srgbClr val="FFD7E2"/>
                    </a:gs>
                  </a:gsLst>
                  <a:lin ang="1800000" scaled="0"/>
                </a:gradFill>
                <a:latin typeface="+mn-lt"/>
              </a:rPr>
              <a:t>API Endpoint 1</a:t>
            </a:r>
            <a:br>
              <a:rPr kumimoji="1" lang="en-US" altLang="zh-CN" b="1">
                <a:gradFill>
                  <a:gsLst>
                    <a:gs pos="100000">
                      <a:srgbClr val="FCB9FD"/>
                    </a:gs>
                    <a:gs pos="0">
                      <a:srgbClr val="FFD7E2"/>
                    </a:gs>
                  </a:gsLst>
                  <a:lin ang="1800000" scaled="0"/>
                </a:gradFill>
                <a:latin typeface="+mn-lt"/>
              </a:rPr>
            </a:br>
            <a:r>
              <a:rPr kumimoji="1" lang="en-US" altLang="zh-CN" b="1">
                <a:gradFill>
                  <a:gsLst>
                    <a:gs pos="100000">
                      <a:srgbClr val="FCB9FD"/>
                    </a:gs>
                    <a:gs pos="0">
                      <a:srgbClr val="FFD7E2"/>
                    </a:gs>
                  </a:gsLst>
                  <a:lin ang="1800000" scaled="0"/>
                </a:gradFill>
                <a:latin typeface="+mn-lt"/>
              </a:rPr>
              <a:t>Weather status</a:t>
            </a:r>
            <a:endParaRPr kumimoji="1" lang="zh-CN" altLang="en-US" b="1">
              <a:gradFill>
                <a:gsLst>
                  <a:gs pos="100000">
                    <a:srgbClr val="FCB9FD"/>
                  </a:gs>
                  <a:gs pos="0">
                    <a:srgbClr val="FFD7E2"/>
                  </a:gs>
                </a:gsLst>
                <a:lin ang="1800000" scaled="0"/>
              </a:gradFill>
              <a:latin typeface="+mn-lt"/>
            </a:endParaRPr>
          </a:p>
        </p:txBody>
      </p:sp>
      <p:graphicFrame>
        <p:nvGraphicFramePr>
          <p:cNvPr id="5" name="内容占位符 2">
            <a:extLst>
              <a:ext uri="{FF2B5EF4-FFF2-40B4-BE49-F238E27FC236}">
                <a16:creationId xmlns:a16="http://schemas.microsoft.com/office/drawing/2014/main" id="{D995A4A6-B069-9764-1353-6A5ACC3970DB}"/>
              </a:ext>
            </a:extLst>
          </p:cNvPr>
          <p:cNvGraphicFramePr>
            <a:graphicFrameLocks noGrp="1"/>
          </p:cNvGraphicFramePr>
          <p:nvPr>
            <p:ph idx="4294967295"/>
            <p:extLst>
              <p:ext uri="{D42A27DB-BD31-4B8C-83A1-F6EECF244321}">
                <p14:modId xmlns:p14="http://schemas.microsoft.com/office/powerpoint/2010/main" val="3137421907"/>
              </p:ext>
            </p:extLst>
          </p:nvPr>
        </p:nvGraphicFramePr>
        <p:xfrm>
          <a:off x="222968" y="1645198"/>
          <a:ext cx="6102676" cy="4833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形 5" descr="物联网 轮廓">
            <a:extLst>
              <a:ext uri="{FF2B5EF4-FFF2-40B4-BE49-F238E27FC236}">
                <a16:creationId xmlns:a16="http://schemas.microsoft.com/office/drawing/2014/main" id="{12B663F8-D64C-D2D9-FB66-57B97ABE47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973" y="318357"/>
            <a:ext cx="1450563" cy="1450563"/>
          </a:xfrm>
          <a:prstGeom prst="rect">
            <a:avLst/>
          </a:prstGeom>
        </p:spPr>
      </p:pic>
      <p:pic>
        <p:nvPicPr>
          <p:cNvPr id="4" name="图片 3">
            <a:extLst>
              <a:ext uri="{FF2B5EF4-FFF2-40B4-BE49-F238E27FC236}">
                <a16:creationId xmlns:a16="http://schemas.microsoft.com/office/drawing/2014/main" id="{4C159A0F-4C3C-9176-B0CE-44A13346302F}"/>
              </a:ext>
            </a:extLst>
          </p:cNvPr>
          <p:cNvPicPr>
            <a:picLocks noChangeAspect="1"/>
          </p:cNvPicPr>
          <p:nvPr/>
        </p:nvPicPr>
        <p:blipFill>
          <a:blip r:embed="rId10"/>
          <a:stretch>
            <a:fillRect/>
          </a:stretch>
        </p:blipFill>
        <p:spPr>
          <a:xfrm>
            <a:off x="6525575" y="852482"/>
            <a:ext cx="5546887" cy="5153026"/>
          </a:xfrm>
          <a:prstGeom prst="roundRect">
            <a:avLst>
              <a:gd name="adj" fmla="val 251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22359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a:extLst>
              <a:ext uri="{FF2B5EF4-FFF2-40B4-BE49-F238E27FC236}">
                <a16:creationId xmlns:a16="http://schemas.microsoft.com/office/drawing/2014/main" id="{5A7FAD5F-88C2-9236-79C8-0E0629180025}"/>
              </a:ext>
            </a:extLst>
          </p:cNvPr>
          <p:cNvPicPr>
            <a:picLocks noChangeAspect="1"/>
          </p:cNvPicPr>
          <p:nvPr/>
        </p:nvPicPr>
        <p:blipFill rotWithShape="1">
          <a:blip r:embed="rId3">
            <a:alphaModFix amt="20000"/>
          </a:blip>
          <a:srcRect t="6250"/>
          <a:stretch/>
        </p:blipFill>
        <p:spPr>
          <a:xfrm>
            <a:off x="-6330" y="-3572"/>
            <a:ext cx="12191980" cy="6857990"/>
          </a:xfrm>
          <a:prstGeom prst="rect">
            <a:avLst/>
          </a:prstGeom>
        </p:spPr>
      </p:pic>
      <p:pic>
        <p:nvPicPr>
          <p:cNvPr id="11" name="Picture 10">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B61E4EF6-AA2F-84A1-5509-122A2951F885}"/>
              </a:ext>
            </a:extLst>
          </p:cNvPr>
          <p:cNvSpPr>
            <a:spLocks noGrp="1"/>
          </p:cNvSpPr>
          <p:nvPr>
            <p:ph type="title"/>
          </p:nvPr>
        </p:nvSpPr>
        <p:spPr>
          <a:xfrm>
            <a:off x="7455614" y="423908"/>
            <a:ext cx="3334305" cy="1628412"/>
          </a:xfrm>
        </p:spPr>
        <p:txBody>
          <a:bodyPr>
            <a:normAutofit/>
          </a:bodyPr>
          <a:lstStyle/>
          <a:p>
            <a:pPr algn="ctr"/>
            <a:r>
              <a:rPr kumimoji="1" lang="en-US" altLang="zh-CN" b="1">
                <a:gradFill>
                  <a:gsLst>
                    <a:gs pos="100000">
                      <a:srgbClr val="FCB9FD"/>
                    </a:gs>
                    <a:gs pos="0">
                      <a:srgbClr val="FFD7E2"/>
                    </a:gs>
                  </a:gsLst>
                  <a:lin ang="1800000" scaled="0"/>
                </a:gradFill>
                <a:latin typeface="+mn-lt"/>
              </a:rPr>
              <a:t>API Endpoint 2</a:t>
            </a:r>
            <a:br>
              <a:rPr kumimoji="1" lang="en-US" altLang="zh-CN" b="1">
                <a:gradFill>
                  <a:gsLst>
                    <a:gs pos="100000">
                      <a:srgbClr val="FCB9FD"/>
                    </a:gs>
                    <a:gs pos="0">
                      <a:srgbClr val="FFD7E2"/>
                    </a:gs>
                  </a:gsLst>
                  <a:lin ang="1800000" scaled="0"/>
                </a:gradFill>
                <a:latin typeface="+mn-lt"/>
              </a:rPr>
            </a:br>
            <a:r>
              <a:rPr kumimoji="1" lang="en-US" altLang="zh-CN" b="1">
                <a:gradFill>
                  <a:gsLst>
                    <a:gs pos="100000">
                      <a:srgbClr val="FCB9FD"/>
                    </a:gs>
                    <a:gs pos="0">
                      <a:srgbClr val="FFD7E2"/>
                    </a:gs>
                  </a:gsLst>
                  <a:lin ang="1800000" scaled="0"/>
                </a:gradFill>
                <a:latin typeface="+mn-lt"/>
              </a:rPr>
              <a:t>air quality</a:t>
            </a:r>
            <a:endParaRPr kumimoji="1" lang="zh-CN" altLang="en-US" b="1">
              <a:gradFill>
                <a:gsLst>
                  <a:gs pos="100000">
                    <a:srgbClr val="FCB9FD"/>
                  </a:gs>
                  <a:gs pos="0">
                    <a:srgbClr val="FFD7E2"/>
                  </a:gs>
                </a:gsLst>
                <a:lin ang="1800000" scaled="0"/>
              </a:gradFill>
              <a:latin typeface="+mn-lt"/>
            </a:endParaRPr>
          </a:p>
        </p:txBody>
      </p:sp>
      <p:pic>
        <p:nvPicPr>
          <p:cNvPr id="4" name="图片 3" descr="A computer screen shot of a program&#10;&#10;Description automatically generated">
            <a:extLst>
              <a:ext uri="{FF2B5EF4-FFF2-40B4-BE49-F238E27FC236}">
                <a16:creationId xmlns:a16="http://schemas.microsoft.com/office/drawing/2014/main" id="{3A68AAC0-118B-D5D4-76D5-38399E74091D}"/>
              </a:ext>
            </a:extLst>
          </p:cNvPr>
          <p:cNvPicPr>
            <a:picLocks noChangeAspect="1"/>
          </p:cNvPicPr>
          <p:nvPr/>
        </p:nvPicPr>
        <p:blipFill rotWithShape="1">
          <a:blip r:embed="rId5"/>
          <a:srcRect l="8622" t="199" r="187" b="-399"/>
          <a:stretch/>
        </p:blipFill>
        <p:spPr>
          <a:xfrm>
            <a:off x="275034" y="507304"/>
            <a:ext cx="5668346" cy="5849670"/>
          </a:xfrm>
          <a:prstGeom prst="roundRect">
            <a:avLst>
              <a:gd name="adj" fmla="val 623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形 6" descr="剪贴板徽章 纯色填充">
            <a:extLst>
              <a:ext uri="{FF2B5EF4-FFF2-40B4-BE49-F238E27FC236}">
                <a16:creationId xmlns:a16="http://schemas.microsoft.com/office/drawing/2014/main" id="{07F3B6C5-F224-2DAB-F1F5-33894B7315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4702" y="693737"/>
            <a:ext cx="914400" cy="914400"/>
          </a:xfrm>
          <a:prstGeom prst="rect">
            <a:avLst/>
          </a:prstGeom>
        </p:spPr>
      </p:pic>
      <p:sp>
        <p:nvSpPr>
          <p:cNvPr id="6" name="文本框 5">
            <a:extLst>
              <a:ext uri="{FF2B5EF4-FFF2-40B4-BE49-F238E27FC236}">
                <a16:creationId xmlns:a16="http://schemas.microsoft.com/office/drawing/2014/main" id="{CE225814-7667-D488-2C9F-D84531ED4B31}"/>
              </a:ext>
            </a:extLst>
          </p:cNvPr>
          <p:cNvSpPr txBox="1"/>
          <p:nvPr/>
        </p:nvSpPr>
        <p:spPr>
          <a:xfrm>
            <a:off x="5970494" y="1909777"/>
            <a:ext cx="5782236" cy="4524315"/>
          </a:xfrm>
          <a:prstGeom prst="rect">
            <a:avLst/>
          </a:prstGeom>
          <a:noFill/>
        </p:spPr>
        <p:txBody>
          <a:bodyPr wrap="square" rtlCol="0">
            <a:spAutoFit/>
          </a:bodyPr>
          <a:lstStyle/>
          <a:p>
            <a:pPr marL="285750" lvl="0" indent="-285750">
              <a:buFont typeface="Arial" panose="020B0604020202020204" pitchFamily="34" charset="0"/>
              <a:buChar char="•"/>
            </a:pPr>
            <a:r>
              <a:rPr kumimoji="1" lang="en-CA" altLang="zh-CN" b="1"/>
              <a:t>Description: </a:t>
            </a:r>
            <a:r>
              <a:rPr kumimoji="1" lang="en-US" altLang="zh-CN">
                <a:gradFill>
                  <a:gsLst>
                    <a:gs pos="100000">
                      <a:srgbClr val="DEDEDE"/>
                    </a:gs>
                    <a:gs pos="0">
                      <a:schemeClr val="tx1"/>
                    </a:gs>
                  </a:gsLst>
                  <a:lin ang="4200000" scaled="0"/>
                </a:gradFill>
              </a:rPr>
              <a:t>This endpoint provides detailed air quality data for a specific location.</a:t>
            </a:r>
          </a:p>
          <a:p>
            <a:pPr marL="285750" lvl="0" indent="-285750">
              <a:buFont typeface="Arial" panose="020B0604020202020204" pitchFamily="34" charset="0"/>
              <a:buChar char="•"/>
            </a:pPr>
            <a:endParaRPr lang="en-US" altLang="zh-CN">
              <a:gradFill>
                <a:gsLst>
                  <a:gs pos="100000">
                    <a:srgbClr val="DEDEDE"/>
                  </a:gs>
                  <a:gs pos="0">
                    <a:schemeClr val="tx1"/>
                  </a:gs>
                </a:gsLst>
                <a:lin ang="4200000" scaled="0"/>
              </a:gradFill>
            </a:endParaRPr>
          </a:p>
          <a:p>
            <a:pPr marL="285750" lvl="0" indent="-285750">
              <a:buFont typeface="Arial" panose="020B0604020202020204" pitchFamily="34" charset="0"/>
              <a:buChar char="•"/>
            </a:pPr>
            <a:r>
              <a:rPr lang="en-CA" altLang="zh-CN" b="1" i="0"/>
              <a:t>URL Structure</a:t>
            </a:r>
            <a:r>
              <a:rPr lang="en-CA" altLang="zh-CN" b="0" i="0"/>
              <a:t>: </a:t>
            </a:r>
            <a:r>
              <a:rPr kumimoji="1" lang="en-US" altLang="zh-CN">
                <a:gradFill>
                  <a:gsLst>
                    <a:gs pos="100000">
                      <a:srgbClr val="DEDEDE"/>
                    </a:gs>
                    <a:gs pos="0">
                      <a:schemeClr val="tx1"/>
                    </a:gs>
                  </a:gsLst>
                  <a:lin ang="4200000" scaled="0"/>
                </a:gradFill>
                <a:hlinkClick r:id="rId8">
                  <a:extLst>
                    <a:ext uri="{A12FA001-AC4F-418D-AE19-62706E023703}">
                      <ahyp:hlinkClr xmlns:ahyp="http://schemas.microsoft.com/office/drawing/2018/hyperlinkcolor" val="tx"/>
                    </a:ext>
                  </a:extLst>
                </a:hlinkClick>
              </a:rPr>
              <a:t>https://api.weatherapi.com/v1/current.json?key=[API_KEY]&amp;q=[LOCATION]&amp;aqi=yes</a:t>
            </a:r>
            <a:endParaRPr kumimoji="1" lang="en-US" altLang="zh-CN">
              <a:gradFill>
                <a:gsLst>
                  <a:gs pos="100000">
                    <a:srgbClr val="DEDEDE"/>
                  </a:gs>
                  <a:gs pos="0">
                    <a:schemeClr val="tx1"/>
                  </a:gs>
                </a:gsLst>
                <a:lin ang="4200000" scaled="0"/>
              </a:gradFill>
            </a:endParaRPr>
          </a:p>
          <a:p>
            <a:pPr marL="285750" lvl="0" indent="-285750">
              <a:buFont typeface="Arial" panose="020B0604020202020204" pitchFamily="34" charset="0"/>
              <a:buChar char="•"/>
            </a:pPr>
            <a:endParaRPr lang="en-US" altLang="zh-CN">
              <a:gradFill>
                <a:gsLst>
                  <a:gs pos="100000">
                    <a:srgbClr val="DEDEDE"/>
                  </a:gs>
                  <a:gs pos="0">
                    <a:schemeClr val="tx1"/>
                  </a:gs>
                </a:gsLst>
                <a:lin ang="4200000" scaled="0"/>
              </a:gradFill>
            </a:endParaRPr>
          </a:p>
          <a:p>
            <a:pPr marL="285750" lvl="0" indent="-285750">
              <a:buFont typeface="Arial" panose="020B0604020202020204" pitchFamily="34" charset="0"/>
              <a:buChar char="•"/>
            </a:pPr>
            <a:r>
              <a:rPr lang="en-CA" altLang="zh-CN" b="1" i="0">
                <a:latin typeface="Calibri" panose="020F0502020204030204" pitchFamily="34" charset="0"/>
                <a:cs typeface="Calibri" panose="020F0502020204030204" pitchFamily="34" charset="0"/>
              </a:rPr>
              <a:t>Class Involved in our Project</a:t>
            </a:r>
            <a:r>
              <a:rPr lang="en-CA" altLang="zh-CN" b="0" i="0">
                <a:latin typeface="Calibri" panose="020F0502020204030204" pitchFamily="34" charset="0"/>
                <a:cs typeface="Calibri" panose="020F0502020204030204" pitchFamily="34" charset="0"/>
              </a:rPr>
              <a:t>: </a:t>
            </a:r>
            <a:r>
              <a:rPr lang="en-CA" altLang="zh-CN" b="0" i="0" u="none" strike="noStrike"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APIDataAccessObject</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a:t>
            </a:r>
            <a:r>
              <a:rPr lang="en-CA" altLang="zh-CN" b="0" i="0" u="none" strike="noStrike"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AirQuality</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a:t>
            </a:r>
            <a:r>
              <a:rPr lang="en-CA" altLang="zh-CN" b="0" i="0" u="none" strike="noStrike"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AirQuality</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Use Cases, </a:t>
            </a:r>
            <a:r>
              <a:rPr lang="en-CA" altLang="zh-CN" b="0" i="0" u="none" strike="noStrike"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AirQuality</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Interface Adapters.</a:t>
            </a:r>
          </a:p>
          <a:p>
            <a:pPr marL="285750" lvl="0" indent="-285750">
              <a:buFont typeface="Arial" panose="020B0604020202020204" pitchFamily="34" charset="0"/>
              <a:buChar char="•"/>
            </a:pPr>
            <a:endParaRPr lang="en-US" altLang="zh-CN">
              <a:gradFill>
                <a:gsLst>
                  <a:gs pos="100000">
                    <a:srgbClr val="DEDEDE"/>
                  </a:gs>
                  <a:gs pos="0">
                    <a:schemeClr val="tx1"/>
                  </a:gs>
                </a:gsLst>
                <a:lin ang="4200000" scaled="0"/>
              </a:gradFill>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CA" altLang="zh-CN" b="1" i="0">
                <a:latin typeface="+mn-lt"/>
              </a:rPr>
              <a:t>Method</a:t>
            </a:r>
            <a:r>
              <a:rPr lang="en-CA" altLang="zh-CN" b="0" i="0">
                <a:latin typeface="+mn-lt"/>
              </a:rPr>
              <a:t>: </a:t>
            </a:r>
            <a:r>
              <a:rPr lang="en-CA" altLang="zh-CN" b="0" i="0" u="none" strike="noStrike" err="1">
                <a:gradFill>
                  <a:gsLst>
                    <a:gs pos="100000">
                      <a:srgbClr val="DEDEDE"/>
                    </a:gs>
                    <a:gs pos="0">
                      <a:schemeClr val="tx1"/>
                    </a:gs>
                  </a:gsLst>
                  <a:lin ang="4200000" scaled="0"/>
                </a:gradFill>
                <a:effectLst/>
                <a:latin typeface="+mn-lt"/>
              </a:rPr>
              <a:t>getAirQuality</a:t>
            </a:r>
            <a:r>
              <a:rPr lang="en-CA" altLang="zh-CN" b="0" i="0" u="none" strike="noStrike">
                <a:gradFill>
                  <a:gsLst>
                    <a:gs pos="100000">
                      <a:srgbClr val="DEDEDE"/>
                    </a:gs>
                    <a:gs pos="0">
                      <a:schemeClr val="tx1"/>
                    </a:gs>
                  </a:gsLst>
                  <a:lin ang="4200000" scaled="0"/>
                </a:gradFill>
                <a:effectLst/>
                <a:latin typeface="+mn-lt"/>
              </a:rPr>
              <a:t>(String location)</a:t>
            </a:r>
          </a:p>
          <a:p>
            <a:pPr marL="285750" lvl="0" indent="-285750">
              <a:buFont typeface="Arial" panose="020B0604020202020204" pitchFamily="34" charset="0"/>
              <a:buChar char="•"/>
            </a:pPr>
            <a:endParaRPr lang="en-US" altLang="zh-CN">
              <a:gradFill>
                <a:gsLst>
                  <a:gs pos="100000">
                    <a:srgbClr val="DEDEDE"/>
                  </a:gs>
                  <a:gs pos="0">
                    <a:schemeClr val="tx1"/>
                  </a:gs>
                </a:gsLst>
                <a:lin ang="4200000" scaled="0"/>
              </a:gradFill>
              <a:latin typeface="+mn-lt"/>
            </a:endParaRPr>
          </a:p>
          <a:p>
            <a:pPr marL="285750" lvl="0" indent="-285750">
              <a:buFont typeface="Arial" panose="020B0604020202020204" pitchFamily="34" charset="0"/>
              <a:buChar char="•"/>
            </a:pPr>
            <a:r>
              <a:rPr lang="en-CA" altLang="zh-CN" b="1" i="0">
                <a:latin typeface="Calibri" panose="020F0502020204030204" pitchFamily="34" charset="0"/>
                <a:cs typeface="Calibri" panose="020F0502020204030204" pitchFamily="34" charset="0"/>
              </a:rPr>
              <a:t>Functionality</a:t>
            </a:r>
            <a:r>
              <a:rPr lang="en-CA" altLang="zh-CN" b="0" i="0">
                <a:latin typeface="Calibri" panose="020F0502020204030204" pitchFamily="34" charset="0"/>
                <a:cs typeface="Calibri" panose="020F0502020204030204" pitchFamily="34" charset="0"/>
              </a:rPr>
              <a:t>: </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On user request, fetches air quality indices like CO, NO2, O3, SO2, PM2.5, and PM10 levels.</a:t>
            </a:r>
            <a:endParaRPr lang="en-US" altLang="zh-CN">
              <a:gradFill>
                <a:gsLst>
                  <a:gs pos="100000">
                    <a:srgbClr val="DEDEDE"/>
                  </a:gs>
                  <a:gs pos="0">
                    <a:schemeClr val="tx1"/>
                  </a:gs>
                </a:gsLst>
                <a:lin ang="4200000" scaled="0"/>
              </a:gradFill>
              <a:latin typeface="Calibri" panose="020F0502020204030204" pitchFamily="34" charset="0"/>
              <a:cs typeface="Calibri" panose="020F0502020204030204" pitchFamily="34" charset="0"/>
            </a:endParaRPr>
          </a:p>
          <a:p>
            <a:endParaRPr kumimoji="1" lang="zh-CN" altLang="en-US">
              <a:gradFill>
                <a:gsLst>
                  <a:gs pos="100000">
                    <a:srgbClr val="DEDEDE"/>
                  </a:gs>
                  <a:gs pos="0">
                    <a:schemeClr val="tx1"/>
                  </a:gs>
                </a:gsLst>
                <a:lin ang="4200000" scaled="0"/>
              </a:gradFill>
            </a:endParaRPr>
          </a:p>
        </p:txBody>
      </p:sp>
    </p:spTree>
    <p:extLst>
      <p:ext uri="{BB962C8B-B14F-4D97-AF65-F5344CB8AC3E}">
        <p14:creationId xmlns:p14="http://schemas.microsoft.com/office/powerpoint/2010/main" val="15764389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13C67-E5FC-6BF3-8CD3-E93B9B849179}"/>
              </a:ext>
            </a:extLst>
          </p:cNvPr>
          <p:cNvSpPr>
            <a:spLocks noGrp="1"/>
          </p:cNvSpPr>
          <p:nvPr>
            <p:ph type="title"/>
          </p:nvPr>
        </p:nvSpPr>
        <p:spPr>
          <a:xfrm>
            <a:off x="4917879" y="334960"/>
            <a:ext cx="6593075" cy="1612490"/>
          </a:xfrm>
        </p:spPr>
        <p:txBody>
          <a:bodyPr>
            <a:normAutofit/>
          </a:bodyPr>
          <a:lstStyle/>
          <a:p>
            <a:pPr algn="ctr"/>
            <a:r>
              <a:rPr kumimoji="1" lang="en-US" altLang="zh-CN" b="1">
                <a:gradFill>
                  <a:gsLst>
                    <a:gs pos="21000">
                      <a:srgbClr val="3088D0"/>
                    </a:gs>
                    <a:gs pos="0">
                      <a:srgbClr val="0316FF"/>
                    </a:gs>
                    <a:gs pos="100000">
                      <a:srgbClr val="5CFAA0"/>
                    </a:gs>
                  </a:gsLst>
                  <a:lin ang="2520000" scaled="0"/>
                </a:gradFill>
                <a:latin typeface="+mn-lt"/>
              </a:rPr>
              <a:t>Specification</a:t>
            </a:r>
            <a:endParaRPr kumimoji="1" lang="zh-CN" altLang="en-US" b="1">
              <a:gradFill>
                <a:gsLst>
                  <a:gs pos="21000">
                    <a:srgbClr val="3088D0"/>
                  </a:gs>
                  <a:gs pos="0">
                    <a:srgbClr val="0316FF"/>
                  </a:gs>
                  <a:gs pos="100000">
                    <a:srgbClr val="5CFAA0"/>
                  </a:gs>
                </a:gsLst>
                <a:lin ang="2520000" scaled="0"/>
              </a:gradFill>
              <a:latin typeface="+mn-lt"/>
            </a:endParaRPr>
          </a:p>
        </p:txBody>
      </p:sp>
      <p:pic>
        <p:nvPicPr>
          <p:cNvPr id="5" name="Picture 4" descr="Commuters overlayed with colourful bokeh at night">
            <a:extLst>
              <a:ext uri="{FF2B5EF4-FFF2-40B4-BE49-F238E27FC236}">
                <a16:creationId xmlns:a16="http://schemas.microsoft.com/office/drawing/2014/main" id="{ED6B6E0A-BEC4-AB36-22BC-AE53F92EDEA0}"/>
              </a:ext>
            </a:extLst>
          </p:cNvPr>
          <p:cNvPicPr>
            <a:picLocks noChangeAspect="1"/>
          </p:cNvPicPr>
          <p:nvPr/>
        </p:nvPicPr>
        <p:blipFill rotWithShape="1">
          <a:blip r:embed="rId3"/>
          <a:srcRect l="23983" r="30893" b="-2"/>
          <a:stretch/>
        </p:blipFill>
        <p:spPr>
          <a:xfrm>
            <a:off x="20" y="975"/>
            <a:ext cx="4635988" cy="6858000"/>
          </a:xfrm>
          <a:prstGeom prst="rect">
            <a:avLst/>
          </a:prstGeom>
        </p:spPr>
      </p:pic>
      <p:sp>
        <p:nvSpPr>
          <p:cNvPr id="3" name="内容占位符 2">
            <a:extLst>
              <a:ext uri="{FF2B5EF4-FFF2-40B4-BE49-F238E27FC236}">
                <a16:creationId xmlns:a16="http://schemas.microsoft.com/office/drawing/2014/main" id="{BE7679B5-A026-ADA5-B968-E46FFC88A987}"/>
              </a:ext>
            </a:extLst>
          </p:cNvPr>
          <p:cNvSpPr>
            <a:spLocks noGrp="1"/>
          </p:cNvSpPr>
          <p:nvPr>
            <p:ph idx="1"/>
          </p:nvPr>
        </p:nvSpPr>
        <p:spPr>
          <a:xfrm>
            <a:off x="6308942" y="1734237"/>
            <a:ext cx="5771983" cy="4484666"/>
          </a:xfrm>
          <a:noFill/>
        </p:spPr>
        <p:txBody>
          <a:bodyPr>
            <a:normAutofit fontScale="77500" lnSpcReduction="20000"/>
          </a:bodyPr>
          <a:lstStyle/>
          <a:p>
            <a:pPr lvl="1"/>
            <a:r>
              <a:rPr kumimoji="1" lang="en-US" altLang="zh-CN">
                <a:gradFill>
                  <a:gsLst>
                    <a:gs pos="100000">
                      <a:schemeClr val="tx1">
                        <a:lumMod val="65000"/>
                      </a:schemeClr>
                    </a:gs>
                    <a:gs pos="82000">
                      <a:srgbClr val="DEDEDE"/>
                    </a:gs>
                    <a:gs pos="0">
                      <a:schemeClr val="tx1"/>
                    </a:gs>
                  </a:gsLst>
                  <a:lin ang="4200000" scaled="0"/>
                </a:gradFill>
                <a:ea typeface="宋体"/>
              </a:rPr>
              <a:t>New User Sign Up (Users will be provided text </a:t>
            </a:r>
            <a:r>
              <a:rPr kumimoji="1" lang="en-US" altLang="zh-CN" err="1">
                <a:gradFill>
                  <a:gsLst>
                    <a:gs pos="100000">
                      <a:schemeClr val="tx1">
                        <a:lumMod val="65000"/>
                      </a:schemeClr>
                    </a:gs>
                    <a:gs pos="82000">
                      <a:srgbClr val="DEDEDE"/>
                    </a:gs>
                    <a:gs pos="0">
                      <a:schemeClr val="tx1"/>
                    </a:gs>
                  </a:gsLst>
                  <a:lin ang="4200000" scaled="0"/>
                </a:gradFill>
                <a:ea typeface="宋体"/>
              </a:rPr>
              <a:t>inputfields</a:t>
            </a:r>
            <a:r>
              <a:rPr kumimoji="1" lang="en-US" altLang="zh-CN">
                <a:gradFill>
                  <a:gsLst>
                    <a:gs pos="100000">
                      <a:schemeClr val="tx1">
                        <a:lumMod val="65000"/>
                      </a:schemeClr>
                    </a:gs>
                    <a:gs pos="82000">
                      <a:srgbClr val="DEDEDE"/>
                    </a:gs>
                    <a:gs pos="0">
                      <a:schemeClr val="tx1"/>
                    </a:gs>
                  </a:gsLst>
                  <a:lin ang="4200000" scaled="0"/>
                </a:gradFill>
                <a:ea typeface="宋体"/>
              </a:rPr>
              <a:t> for): </a:t>
            </a:r>
            <a:endParaRPr lang="zh-CN" altLang="en-US">
              <a:gradFill>
                <a:gsLst>
                  <a:gs pos="100000">
                    <a:schemeClr val="tx1">
                      <a:lumMod val="65000"/>
                    </a:schemeClr>
                  </a:gs>
                  <a:gs pos="82000">
                    <a:srgbClr val="DEDEDE"/>
                  </a:gs>
                  <a:gs pos="0">
                    <a:schemeClr val="tx1"/>
                  </a:gs>
                </a:gsLst>
                <a:lin ang="4200000" scaled="0"/>
              </a:gradFill>
              <a:cs typeface="Calibri" panose="020F0502020204030204"/>
            </a:endParaRPr>
          </a:p>
          <a:p>
            <a:pPr lvl="2">
              <a:buClr>
                <a:srgbClr val="FFFFFF"/>
              </a:buClr>
            </a:pPr>
            <a:r>
              <a:rPr kumimoji="1" lang="en-US" altLang="zh-CN">
                <a:gradFill>
                  <a:gsLst>
                    <a:gs pos="100000">
                      <a:schemeClr val="tx1">
                        <a:lumMod val="65000"/>
                      </a:schemeClr>
                    </a:gs>
                    <a:gs pos="82000">
                      <a:srgbClr val="DEDEDE"/>
                    </a:gs>
                    <a:gs pos="0">
                      <a:schemeClr val="tx1"/>
                    </a:gs>
                  </a:gsLst>
                  <a:lin ang="4200000" scaled="0"/>
                </a:gradFill>
                <a:ea typeface="宋体"/>
              </a:rPr>
              <a:t>Username</a:t>
            </a:r>
            <a:endParaRPr kumimoji="1" lang="en-US">
              <a:gradFill>
                <a:gsLst>
                  <a:gs pos="100000">
                    <a:schemeClr val="tx1">
                      <a:lumMod val="65000"/>
                    </a:schemeClr>
                  </a:gs>
                  <a:gs pos="82000">
                    <a:srgbClr val="DEDEDE"/>
                  </a:gs>
                  <a:gs pos="0">
                    <a:schemeClr val="tx1"/>
                  </a:gs>
                </a:gsLst>
                <a:lin ang="4200000" scaled="0"/>
              </a:gradFill>
              <a:ea typeface="Calibri"/>
            </a:endParaRPr>
          </a:p>
          <a:p>
            <a:pPr lvl="2">
              <a:buClr>
                <a:srgbClr val="FFFFFF"/>
              </a:buClr>
            </a:pPr>
            <a:r>
              <a:rPr kumimoji="1" lang="en-US" altLang="zh-CN">
                <a:gradFill>
                  <a:gsLst>
                    <a:gs pos="100000">
                      <a:schemeClr val="tx1">
                        <a:lumMod val="65000"/>
                      </a:schemeClr>
                    </a:gs>
                    <a:gs pos="82000">
                      <a:srgbClr val="DEDEDE"/>
                    </a:gs>
                    <a:gs pos="0">
                      <a:schemeClr val="tx1"/>
                    </a:gs>
                  </a:gsLst>
                  <a:lin ang="4200000" scaled="0"/>
                </a:gradFill>
                <a:ea typeface="宋体"/>
              </a:rPr>
              <a:t>Location</a:t>
            </a:r>
            <a:endParaRPr kumimoji="1" lang="en-US">
              <a:gradFill>
                <a:gsLst>
                  <a:gs pos="100000">
                    <a:schemeClr val="tx1">
                      <a:lumMod val="65000"/>
                    </a:schemeClr>
                  </a:gs>
                  <a:gs pos="82000">
                    <a:srgbClr val="DEDEDE"/>
                  </a:gs>
                  <a:gs pos="0">
                    <a:schemeClr val="tx1"/>
                  </a:gs>
                </a:gsLst>
                <a:lin ang="4200000" scaled="0"/>
              </a:gradFill>
              <a:ea typeface="Calibri"/>
            </a:endParaRPr>
          </a:p>
          <a:p>
            <a:pPr lvl="2">
              <a:buClr>
                <a:srgbClr val="FFFFFF"/>
              </a:buClr>
            </a:pPr>
            <a:r>
              <a:rPr kumimoji="1" lang="en-US" altLang="zh-CN">
                <a:gradFill>
                  <a:gsLst>
                    <a:gs pos="100000">
                      <a:schemeClr val="tx1">
                        <a:lumMod val="65000"/>
                      </a:schemeClr>
                    </a:gs>
                    <a:gs pos="82000">
                      <a:srgbClr val="DEDEDE"/>
                    </a:gs>
                    <a:gs pos="0">
                      <a:schemeClr val="tx1"/>
                    </a:gs>
                  </a:gsLst>
                  <a:lin ang="4200000" scaled="0"/>
                </a:gradFill>
                <a:ea typeface="宋体"/>
              </a:rPr>
              <a:t>Create or Join Group(optional)</a:t>
            </a:r>
            <a:endParaRPr lang="en-US">
              <a:gradFill>
                <a:gsLst>
                  <a:gs pos="100000">
                    <a:schemeClr val="tx1">
                      <a:lumMod val="65000"/>
                    </a:schemeClr>
                  </a:gs>
                  <a:gs pos="82000">
                    <a:srgbClr val="DEDEDE"/>
                  </a:gs>
                  <a:gs pos="0">
                    <a:schemeClr val="tx1"/>
                  </a:gs>
                </a:gsLst>
                <a:lin ang="4200000" scaled="0"/>
              </a:gradFill>
              <a:ea typeface="Calibri"/>
              <a:cs typeface="Calibri"/>
            </a:endParaRPr>
          </a:p>
          <a:p>
            <a:pPr lvl="1"/>
            <a:r>
              <a:rPr kumimoji="1" lang="en-US" altLang="zh-CN">
                <a:gradFill>
                  <a:gsLst>
                    <a:gs pos="100000">
                      <a:schemeClr val="tx1">
                        <a:lumMod val="65000"/>
                      </a:schemeClr>
                    </a:gs>
                    <a:gs pos="82000">
                      <a:srgbClr val="DEDEDE"/>
                    </a:gs>
                    <a:gs pos="0">
                      <a:schemeClr val="tx1"/>
                    </a:gs>
                  </a:gsLst>
                  <a:lin ang="4200000" scaled="0"/>
                </a:gradFill>
                <a:ea typeface="宋体"/>
              </a:rPr>
              <a:t>User Login</a:t>
            </a:r>
            <a:endParaRPr lang="en-US" altLang="zh-CN">
              <a:gradFill>
                <a:gsLst>
                  <a:gs pos="100000">
                    <a:schemeClr val="tx1">
                      <a:lumMod val="65000"/>
                    </a:schemeClr>
                  </a:gs>
                  <a:gs pos="82000">
                    <a:srgbClr val="DEDEDE"/>
                  </a:gs>
                  <a:gs pos="0">
                    <a:schemeClr val="tx1"/>
                  </a:gs>
                </a:gsLst>
                <a:lin ang="4200000" scaled="0"/>
              </a:gradFill>
              <a:ea typeface="宋体"/>
              <a:cs typeface="Calibri"/>
            </a:endParaRPr>
          </a:p>
          <a:p>
            <a:pPr lvl="2"/>
            <a:r>
              <a:rPr lang="en-US" altLang="zh-CN" sz="1600">
                <a:gradFill>
                  <a:gsLst>
                    <a:gs pos="100000">
                      <a:schemeClr val="tx1">
                        <a:lumMod val="65000"/>
                      </a:schemeClr>
                    </a:gs>
                    <a:gs pos="82000">
                      <a:srgbClr val="DEDEDE"/>
                    </a:gs>
                    <a:gs pos="0">
                      <a:schemeClr val="tx1"/>
                    </a:gs>
                  </a:gsLst>
                  <a:lin ang="4200000" scaled="0"/>
                </a:gradFill>
                <a:ea typeface="宋体"/>
                <a:cs typeface="Calibri"/>
              </a:rPr>
              <a:t>Users provide Username and press the button</a:t>
            </a:r>
          </a:p>
          <a:p>
            <a:pPr lvl="2">
              <a:buClr>
                <a:srgbClr val="FFFFFF"/>
              </a:buClr>
            </a:pPr>
            <a:r>
              <a:rPr lang="en-US" sz="1500">
                <a:gradFill>
                  <a:gsLst>
                    <a:gs pos="100000">
                      <a:schemeClr val="tx1">
                        <a:lumMod val="65000"/>
                      </a:schemeClr>
                    </a:gs>
                    <a:gs pos="82000">
                      <a:srgbClr val="DEDEDE"/>
                    </a:gs>
                    <a:gs pos="0">
                      <a:schemeClr val="tx1"/>
                    </a:gs>
                  </a:gsLst>
                  <a:lin ang="4200000" scaled="0"/>
                </a:gradFill>
                <a:latin typeface="Arial"/>
                <a:ea typeface="宋体"/>
                <a:cs typeface="Arial"/>
              </a:rPr>
              <a:t>Program jumps into logged in view</a:t>
            </a:r>
          </a:p>
          <a:p>
            <a:pPr lvl="1"/>
            <a:r>
              <a:rPr kumimoji="1" lang="en-US" altLang="zh-CN">
                <a:gradFill>
                  <a:gsLst>
                    <a:gs pos="100000">
                      <a:schemeClr val="tx1">
                        <a:lumMod val="65000"/>
                      </a:schemeClr>
                    </a:gs>
                    <a:gs pos="82000">
                      <a:srgbClr val="DEDEDE"/>
                    </a:gs>
                    <a:gs pos="0">
                      <a:schemeClr val="tx1"/>
                    </a:gs>
                  </a:gsLst>
                  <a:lin ang="4200000" scaled="0"/>
                </a:gradFill>
                <a:ea typeface="宋体"/>
              </a:rPr>
              <a:t>Get Group </a:t>
            </a:r>
            <a:endParaRPr lang="en-US" altLang="zh-CN">
              <a:gradFill>
                <a:gsLst>
                  <a:gs pos="100000">
                    <a:schemeClr val="tx1">
                      <a:lumMod val="65000"/>
                    </a:schemeClr>
                  </a:gs>
                  <a:gs pos="82000">
                    <a:srgbClr val="DEDEDE"/>
                  </a:gs>
                  <a:gs pos="0">
                    <a:schemeClr val="tx1"/>
                  </a:gs>
                </a:gsLst>
                <a:lin ang="4200000" scaled="0"/>
              </a:gradFill>
              <a:ea typeface="宋体"/>
              <a:cs typeface="Calibri"/>
            </a:endParaRP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mn-lt"/>
              </a:rPr>
              <a:t>Provide user with all the groups he or she has joined</a:t>
            </a: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mn-lt"/>
              </a:rPr>
              <a:t>Display the weather conditions and local time of everyone in each group</a:t>
            </a:r>
            <a:endParaRPr lang="en-US" altLang="zh-CN" sz="1600">
              <a:gradFill>
                <a:gsLst>
                  <a:gs pos="100000">
                    <a:schemeClr val="tx1">
                      <a:lumMod val="65000"/>
                    </a:schemeClr>
                  </a:gs>
                  <a:gs pos="82000">
                    <a:srgbClr val="DEDEDE"/>
                  </a:gs>
                  <a:gs pos="0">
                    <a:schemeClr val="tx1"/>
                  </a:gs>
                </a:gsLst>
                <a:lin ang="4200000" scaled="0"/>
              </a:gradFill>
              <a:ea typeface="宋体"/>
              <a:cs typeface="Calibri"/>
            </a:endParaRPr>
          </a:p>
          <a:p>
            <a:pPr lvl="1">
              <a:buClr>
                <a:srgbClr val="FFFFFF"/>
              </a:buClr>
            </a:pPr>
            <a:r>
              <a:rPr lang="en-US" altLang="zh-CN" sz="1800">
                <a:gradFill>
                  <a:gsLst>
                    <a:gs pos="100000">
                      <a:schemeClr val="tx1">
                        <a:lumMod val="65000"/>
                      </a:schemeClr>
                    </a:gs>
                    <a:gs pos="82000">
                      <a:srgbClr val="DEDEDE"/>
                    </a:gs>
                    <a:gs pos="0">
                      <a:schemeClr val="tx1"/>
                    </a:gs>
                  </a:gsLst>
                  <a:lin ang="4200000" scaled="0"/>
                </a:gradFill>
                <a:ea typeface="宋体"/>
                <a:cs typeface="Calibri"/>
              </a:rPr>
              <a:t>Weather</a:t>
            </a:r>
            <a:endParaRPr lang="en-US" altLang="zh-CN" sz="18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Calibri"/>
              </a:rPr>
              <a:t>Provide the weather of the location typed in the text </a:t>
            </a:r>
            <a:r>
              <a:rPr lang="en-US" altLang="zh-CN" sz="1600" err="1">
                <a:gradFill>
                  <a:gsLst>
                    <a:gs pos="100000">
                      <a:schemeClr val="tx1">
                        <a:lumMod val="65000"/>
                      </a:schemeClr>
                    </a:gs>
                    <a:gs pos="82000">
                      <a:srgbClr val="DEDEDE"/>
                    </a:gs>
                    <a:gs pos="0">
                      <a:schemeClr val="tx1"/>
                    </a:gs>
                  </a:gsLst>
                  <a:lin ang="4200000" scaled="0"/>
                </a:gradFill>
                <a:ea typeface="宋体"/>
                <a:cs typeface="Calibri"/>
              </a:rPr>
              <a:t>inputfield</a:t>
            </a:r>
            <a:endParaRPr lang="en-US" altLang="zh-CN" sz="16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1">
              <a:buClr>
                <a:srgbClr val="FFFFFF"/>
              </a:buClr>
            </a:pPr>
            <a:r>
              <a:rPr lang="en-US" altLang="zh-CN" sz="1800" err="1">
                <a:gradFill>
                  <a:gsLst>
                    <a:gs pos="100000">
                      <a:schemeClr val="tx1">
                        <a:lumMod val="65000"/>
                      </a:schemeClr>
                    </a:gs>
                    <a:gs pos="82000">
                      <a:srgbClr val="DEDEDE"/>
                    </a:gs>
                    <a:gs pos="0">
                      <a:schemeClr val="tx1"/>
                    </a:gs>
                  </a:gsLst>
                  <a:lin ang="4200000" scaled="0"/>
                </a:gradFill>
                <a:ea typeface="宋体"/>
                <a:cs typeface="Calibri"/>
              </a:rPr>
              <a:t>AirQuality</a:t>
            </a:r>
            <a:endParaRPr lang="en-US" altLang="zh-CN" sz="18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Calibri"/>
              </a:rPr>
              <a:t>Get air quality of the location</a:t>
            </a:r>
            <a:endParaRPr lang="en-US" altLang="zh-CN" sz="16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1">
              <a:buClr>
                <a:prstClr val="white"/>
              </a:buClr>
            </a:pPr>
            <a:endParaRPr lang="zh-CN" altLang="en-US">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p:txBody>
      </p:sp>
      <p:pic>
        <p:nvPicPr>
          <p:cNvPr id="6" name="图形 5" descr="旅行 轮廓">
            <a:extLst>
              <a:ext uri="{FF2B5EF4-FFF2-40B4-BE49-F238E27FC236}">
                <a16:creationId xmlns:a16="http://schemas.microsoft.com/office/drawing/2014/main" id="{350A2BAE-3544-500C-9571-5D5743550B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4901001"/>
            <a:ext cx="914400" cy="914400"/>
          </a:xfrm>
          <a:prstGeom prst="rect">
            <a:avLst/>
          </a:prstGeom>
        </p:spPr>
      </p:pic>
      <p:pic>
        <p:nvPicPr>
          <p:cNvPr id="14" name="图形 13" descr="正在加载 轮廓">
            <a:extLst>
              <a:ext uri="{FF2B5EF4-FFF2-40B4-BE49-F238E27FC236}">
                <a16:creationId xmlns:a16="http://schemas.microsoft.com/office/drawing/2014/main" id="{FEBAD2F8-3EB7-79A6-23F1-D633984649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7792" y="1646052"/>
            <a:ext cx="914400" cy="914400"/>
          </a:xfrm>
          <a:prstGeom prst="rect">
            <a:avLst/>
          </a:prstGeom>
        </p:spPr>
      </p:pic>
      <p:pic>
        <p:nvPicPr>
          <p:cNvPr id="16" name="图形 15" descr="入口 轮廓">
            <a:extLst>
              <a:ext uri="{FF2B5EF4-FFF2-40B4-BE49-F238E27FC236}">
                <a16:creationId xmlns:a16="http://schemas.microsoft.com/office/drawing/2014/main" id="{B1F8B79F-0460-1E29-B5D8-B60BEF9C34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59677" y="2716253"/>
            <a:ext cx="780771" cy="780771"/>
          </a:xfrm>
          <a:prstGeom prst="rect">
            <a:avLst/>
          </a:prstGeom>
        </p:spPr>
      </p:pic>
      <p:pic>
        <p:nvPicPr>
          <p:cNvPr id="18" name="图形 17" descr="用户 轮廓">
            <a:extLst>
              <a:ext uri="{FF2B5EF4-FFF2-40B4-BE49-F238E27FC236}">
                <a16:creationId xmlns:a16="http://schemas.microsoft.com/office/drawing/2014/main" id="{02E3A3C4-11DF-AA65-6EFA-AC33DB0A4F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92862" y="3808627"/>
            <a:ext cx="914400" cy="914400"/>
          </a:xfrm>
          <a:prstGeom prst="rect">
            <a:avLst/>
          </a:prstGeom>
        </p:spPr>
      </p:pic>
    </p:spTree>
    <p:extLst>
      <p:ext uri="{BB962C8B-B14F-4D97-AF65-F5344CB8AC3E}">
        <p14:creationId xmlns:p14="http://schemas.microsoft.com/office/powerpoint/2010/main" val="41778195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2" name="Picture 8">
            <a:extLst>
              <a:ext uri="{FF2B5EF4-FFF2-40B4-BE49-F238E27FC236}">
                <a16:creationId xmlns:a16="http://schemas.microsoft.com/office/drawing/2014/main" id="{FA4A8332-6151-481A-9DEC-D3D2FA1A2A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a:xfrm>
            <a:off x="5370772" y="4138970"/>
            <a:ext cx="6290889" cy="1011405"/>
          </a:xfrm>
        </p:spPr>
        <p:txBody>
          <a:bodyPr vert="horz" lIns="91440" tIns="45720" rIns="91440" bIns="45720" rtlCol="0" anchor="b">
            <a:normAutofit/>
          </a:bodyPr>
          <a:lstStyle/>
          <a:p>
            <a:pPr algn="ctr"/>
            <a:r>
              <a:rPr lang="en-US" altLang="zh-CN" sz="4000" b="1">
                <a:gradFill>
                  <a:gsLst>
                    <a:gs pos="100000">
                      <a:srgbClr val="FF8D69"/>
                    </a:gs>
                    <a:gs pos="0">
                      <a:srgbClr val="00AFFF"/>
                    </a:gs>
                  </a:gsLst>
                  <a:lin ang="2520000" scaled="0"/>
                </a:gradFill>
                <a:latin typeface="+mn-lt"/>
              </a:rPr>
              <a:t>What is in csv files now</a:t>
            </a:r>
          </a:p>
        </p:txBody>
      </p:sp>
      <p:grpSp>
        <p:nvGrpSpPr>
          <p:cNvPr id="11" name="Group 10">
            <a:extLst>
              <a:ext uri="{FF2B5EF4-FFF2-40B4-BE49-F238E27FC236}">
                <a16:creationId xmlns:a16="http://schemas.microsoft.com/office/drawing/2014/main" id="{DC1A4634-CF00-456C-BBEC-CEAAAAD06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12" name="Freeform 13">
              <a:extLst>
                <a:ext uri="{FF2B5EF4-FFF2-40B4-BE49-F238E27FC236}">
                  <a16:creationId xmlns:a16="http://schemas.microsoft.com/office/drawing/2014/main" id="{90EFC584-AC34-453E-8A9C-7BEB89F64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5E9C08F-794C-4E4D-AFF0-0A98589566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F1C99F1A-BB7C-49E1-98CF-DE28920915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B542F9-2D05-417C-A7AD-7AFFB7E0B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F1997A-17D4-4819-9FC2-B884E31044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1503FF-7286-464B-8630-3BA09AB8D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A67DC0-D5C3-472C-AEAD-035EED2C69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07BA38-40D5-4536-B326-48FBBFA103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D5E409-3A71-49C0-95CE-D1538BDE0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0021DA-07B9-4496-8207-A757FAB41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27B1A5-5C41-4BC2-9105-D39F5E0C4E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5B4BDD0-9FB4-452D-A638-BFD7F32AA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CF1E199-162B-4EAA-B5F7-D9163A1FF5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AE6598-0863-406C-ADA1-A775032624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371116-3488-4DB2-A304-1F3C5928D1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08A675-2DB3-443D-9FD0-66C85E1CE7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78961-7F1D-429D-BEBE-98973C70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ADF9F0-31DE-49C4-924E-888A58F0AC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107732-E440-421D-976A-BD8673768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0366E1-EC44-4EFF-A8C6-ECDE627CB9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A78416-2D8B-4B20-98C8-1029FD460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BE981C-5C80-4E13-9FD8-B35455F759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F430D8-931C-4E93-9D8C-1357AD8DB0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C41E18-8B54-480B-83D8-8176A0539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C2AFA4-1C48-4D20-8B9F-8EEA48F3D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56742D-7511-44F3-BB8C-4F52C41B96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5B4A8E-5A92-468F-AFA9-29EE21CAB3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B1B3F74-161B-4BC9-9E53-04EAF47627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4E709A-22B5-40DA-96AF-AC16C377B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E75552-806C-4FF6-A5C3-3B8DEA629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1B20381-8B16-4D78-9E15-1D8ED59DD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C44C95-4178-4E32-BB3A-33475943AF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EE41B3A-EEFE-4CB9-872E-414F7958D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2922CEA-12B3-483F-9178-4C62B3CF2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F5F6A6-C06F-42AE-9FBD-4B3BCB4AC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1ED679-2530-4361-B95B-B05F1C941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5C9826-4C9B-4A12-BC07-700ACCD40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2E88E6-BE2E-4523-962A-86D55D7D1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7BAF17-D38B-4F1C-B564-BC3B5E5A84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DD6921-0E35-49D0-B71C-28BBA4375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955FA46-DEA3-469F-B77D-93DC5E266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669F542-38C0-48F1-8AAC-2969D20A5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710B796-9CE4-4EB4-BF7F-11851B718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C0281A4-7AF1-4013-837D-31C95EEEC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EDB2E49-0514-48F8-BC6A-83DE95F117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B2B6D20-7D59-4DF1-BFD3-A4C5708CF7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B00B150-B796-4C5C-AC31-98D060282F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9CD9D5-F74D-4CE0-9C43-EC23B03979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1AB5F8-6407-403F-B281-8B192B383F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C7BFA8A-97EA-4088-A90E-A902C03FB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D2DC1CD-8EC5-4976-ADEB-2E06164C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277F67-4C66-4421-AE77-90895E800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E05E8F7-5B28-4E47-924C-90D8456CD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85ACD6-DBB1-401A-BBBA-003F9B77AE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2C7E58-C86A-4951-B94C-D73FA7FDA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02D4B54-E8D9-4A8E-A8AF-D0BA9FDC4A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0138EB-1F72-421B-AEFA-A5612839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559951-B6A6-4E50-BC91-2E2C2D55F2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725C9-CDB3-41D2-AFD0-4BFC5F908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C36F5EB-F912-43CE-8DBF-86CBC786C6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5FAFC1-CD70-4F35-BEAC-92156D10F2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54F09C1-35B1-4C5D-AFCE-0FF5E4334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EF58D0-8110-451E-82EC-9D42493F1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14D619-9F4F-484E-B941-8476F8B1B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3904F-B896-45BD-B89B-F91A95535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C857C33-5660-41D2-85EF-8DF89C7A18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37B5DF-F507-4477-BDDA-A16D866039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059CCF-A142-4899-9CB2-96989FDB0C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D54F23F-3CCE-4230-9450-7E0F57C832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A327725-CC82-4EC4-BC62-404DF8C92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43BC259-8300-4DA0-B0F4-9D4F96A76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587A259-7B5F-4BB1-ACBB-9F8AFE340E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793FA1-D76B-4059-9FC6-4A43614CD0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65E1101-60DE-4A2E-83CB-F2120F3EE8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C297E9-5BAF-4DFE-98C5-D210C07A6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88415C-6522-4AB4-8D73-0BEFB4E71B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CD617DB-B3D3-4213-A9DD-8BA7932B15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450E7E0-1ACD-47BB-9687-C3FBFEEE8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95F51C-2E95-4044-B3D8-A2F5964438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87D73B1-3A33-491F-BA89-51B283910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3" name="图片 2" descr="文本&#10;&#10;已自动生成说明">
            <a:extLst>
              <a:ext uri="{FF2B5EF4-FFF2-40B4-BE49-F238E27FC236}">
                <a16:creationId xmlns:a16="http://schemas.microsoft.com/office/drawing/2014/main" id="{F1B15C2F-7D08-B43D-E082-9A8A4F1A2CE6}"/>
              </a:ext>
            </a:extLst>
          </p:cNvPr>
          <p:cNvPicPr>
            <a:picLocks noChangeAspect="1"/>
          </p:cNvPicPr>
          <p:nvPr/>
        </p:nvPicPr>
        <p:blipFill rotWithShape="1">
          <a:blip r:embed="rId4"/>
          <a:srcRect r="-2" b="7052"/>
          <a:stretch/>
        </p:blipFill>
        <p:spPr>
          <a:xfrm>
            <a:off x="6080591" y="-2008"/>
            <a:ext cx="4787317" cy="3415082"/>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93" name="Rectangle 92">
            <a:extLst>
              <a:ext uri="{FF2B5EF4-FFF2-40B4-BE49-F238E27FC236}">
                <a16:creationId xmlns:a16="http://schemas.microsoft.com/office/drawing/2014/main" id="{73710393-C767-43F2-8FBD-DFC6C6DE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4BFFD1D-EF0D-48A3-9398-5E7B376877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96" name="Freeform 97">
              <a:extLst>
                <a:ext uri="{FF2B5EF4-FFF2-40B4-BE49-F238E27FC236}">
                  <a16:creationId xmlns:a16="http://schemas.microsoft.com/office/drawing/2014/main" id="{689353F2-B99A-4264-BFDB-C10D8AD9C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9F98F031-719D-4CBA-9C8B-E0A16DED2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8" name="Straight Connector 97">
                <a:extLst>
                  <a:ext uri="{FF2B5EF4-FFF2-40B4-BE49-F238E27FC236}">
                    <a16:creationId xmlns:a16="http://schemas.microsoft.com/office/drawing/2014/main" id="{7F0BF977-B855-4AE5-99C3-F8550048E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05AF72D-9C25-41BB-AFCB-D81AB9F0D1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409F544-D26B-4B8D-A0B1-2B69366CAF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140E36F-2ED8-4E26-A0A6-22A45C16F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0B721E5-9AB8-40F1-B00D-616756089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09CFBE9-3E08-47A9-B687-16CF8470F5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45ECBDB-CBEA-4FE2-9E19-DE507EB6AC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1074F87-299E-4574-9457-E4F77FCE15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00CA3D-9F09-45AE-A510-200EA63E7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163250-DF2D-468F-B58F-00BAA42AA1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81CDB55-0C2A-4128-AFAE-E4E44AF7A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1A5269C-2089-465D-A3AE-65A3CE6CB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819BCAD-CAB9-4FE6-9F21-B85071FB5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5EC56C-C8D8-4050-A2D1-B7B3FCCA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491DEA-A55D-4C28-8AA6-9691A9A62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3D2A244-B4BB-40E3-B23C-5A15E1136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00BE7D9-15CD-4F76-8597-011B589BD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2903E31-22BB-47A0-BDF6-353CA627E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FBC987-7B23-444C-9FC8-ADF3DB98A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D496B3-1F2A-4819-87F8-C5495A4478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8223F66-B81A-4BA8-898A-9296BA7715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4F6E2F1-3B98-4D0D-A2CC-CD3D34022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B0DE108-EDF9-4067-B14D-3F17C4178F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055FFCF-CA93-4598-B922-5EA1194432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7523144-7D36-41B0-86AA-C3B35B135F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D512F63-F2C0-48C7-82E7-2A84D3F29F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99DBCA8-4345-4F25-8A39-13AFB2301B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E38C341-8388-4F81-8CBC-B056FC5B35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D20619E-EAE0-4725-B705-3D96E4F2BC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098F849-CF8B-4E75-97B7-14CB4C0AE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DDB4DD-24C7-4C8F-BE07-DC216C48D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6E2ABB4-F943-4C41-B285-49F7197BB0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03E42AE-9861-4212-A16A-678589A4A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5CD4731-613E-42C2-A908-A29E0AF020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1001F03-2B3E-4023-8260-E9EA19376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7702AAD-5D5B-43DA-8A9F-6221A6FBB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6E0DD68-D9E9-4561-8866-9A2D4C773F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7220253-1375-4EAE-9C85-48074FA204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AEA6172-DD83-42B0-A5F8-EF4B4CC9EF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3A7DA82-BA46-4425-BD0B-179C4381E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050357-22AB-495E-B0C2-817819D207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5872618-FD07-41C6-A602-6BA800CA8D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60EBF58-84D1-4B32-9EC8-DF37EB906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BFE94F-474A-453D-AE3A-E4D9D48B05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B3DA309-9228-4CBE-874D-94C7DDF02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109F74-E11C-47CD-8176-A40CB370C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E8D113C-6520-46F0-95D7-D91F597A6A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B703F40-0099-48A5-B79D-D7FF353A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6DEE307-85EF-4D2A-A1B3-A8D009DE4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600D9A5-388A-4962-914B-1E57A004C8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1D8C77F-83F8-4142-8766-2CDD2E28E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214FE36-2FD1-49AD-AA59-F50D2BAB01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59FD549-6C27-406B-8154-0FEEC74C27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BFD3F1-CDDE-47A0-89AD-80663926BF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1AFA091-C2EE-45A9-9D47-6641B3D00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87CC879-926F-4955-AB23-62E0F3B6A4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E6EA0EB-77AA-4D8F-A1C9-F0AFA039F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EDD9179-D665-453B-8A0D-C8AB157747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BC4C827-7F4E-4E60-A479-6CCAAC82A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8DAB12A-BCD3-43ED-A83B-A624D1665F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0401A41-60CB-4425-AA21-70CDEE8B22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DB940E-119E-46EA-8B0D-8048C979B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999AF0-B77A-4AA0-9E7F-42E13BE7D2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C14ECD8-D20A-4BB6-BF51-7CD2AF473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1E0E2E8-C70C-4BAC-AB01-192030B0E1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A03B16D-75A6-46C2-94F8-7606F808B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3410BDA-E31B-490A-B7C8-351F2FE9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3741A8F-ACE2-4F43-8F65-B04C4E633D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EB9D00F-067B-4545-AC39-D92652216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8D5F767-383B-4436-BEEA-66F30CACC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361825-C629-4530-AE2C-7FC66CDDD6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EE53B6E-474F-4D28-87BC-DB5811B9F0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763B8F6-C347-40A9-B37B-4EECA39705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C178CC7-64D9-4B97-B662-2114AEB8F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F746BDD-0A58-475C-88FC-C6DA717AE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7FA4519-C611-4777-AED5-EDDBCFDC1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45A983-6315-4DD7-9BB6-1F68AF308D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CA867F-6B2A-4332-98E3-F69F237772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图片 3" descr="文本&#10;&#10;已自动生成说明">
            <a:extLst>
              <a:ext uri="{FF2B5EF4-FFF2-40B4-BE49-F238E27FC236}">
                <a16:creationId xmlns:a16="http://schemas.microsoft.com/office/drawing/2014/main" id="{40F93CDE-21B0-AE67-0533-F4F40CC4B58E}"/>
              </a:ext>
            </a:extLst>
          </p:cNvPr>
          <p:cNvPicPr>
            <a:picLocks noChangeAspect="1"/>
          </p:cNvPicPr>
          <p:nvPr/>
        </p:nvPicPr>
        <p:blipFill rotWithShape="1">
          <a:blip r:embed="rId5"/>
          <a:srcRect r="6617" b="2"/>
          <a:stretch/>
        </p:blipFill>
        <p:spPr>
          <a:xfrm>
            <a:off x="-2334" y="10"/>
            <a:ext cx="5441859" cy="565493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Tree>
    <p:extLst>
      <p:ext uri="{BB962C8B-B14F-4D97-AF65-F5344CB8AC3E}">
        <p14:creationId xmlns:p14="http://schemas.microsoft.com/office/powerpoint/2010/main" val="42241350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a:xfrm>
            <a:off x="8467865" y="2486298"/>
            <a:ext cx="3352256" cy="1798648"/>
          </a:xfrm>
        </p:spPr>
        <p:txBody>
          <a:bodyPr vert="horz" lIns="91440" tIns="45720" rIns="91440" bIns="45720" rtlCol="0" anchor="b">
            <a:normAutofit/>
          </a:bodyPr>
          <a:lstStyle/>
          <a:p>
            <a:pPr algn="ctr"/>
            <a:r>
              <a:rPr kumimoji="1" lang="en-US" altLang="zh-CN" sz="4800" b="1">
                <a:gradFill>
                  <a:gsLst>
                    <a:gs pos="100000">
                      <a:srgbClr val="FF8D69"/>
                    </a:gs>
                    <a:gs pos="0">
                      <a:srgbClr val="00AFFF"/>
                    </a:gs>
                  </a:gsLst>
                  <a:lin ang="2520000" scaled="0"/>
                </a:gradFill>
                <a:latin typeface="+mn-lt"/>
              </a:rPr>
              <a:t>Sign up demo</a:t>
            </a:r>
          </a:p>
        </p:txBody>
      </p:sp>
      <p:pic>
        <p:nvPicPr>
          <p:cNvPr id="3" name="屏幕录制2023-12-03 21.05.49">
            <a:hlinkClick r:id="" action="ppaction://media"/>
            <a:extLst>
              <a:ext uri="{FF2B5EF4-FFF2-40B4-BE49-F238E27FC236}">
                <a16:creationId xmlns:a16="http://schemas.microsoft.com/office/drawing/2014/main" id="{109D6FB4-AADB-1AE0-2AE3-199FF393FB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8351" y="480959"/>
            <a:ext cx="7849514" cy="58093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970803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a:xfrm>
            <a:off x="351268" y="2581213"/>
            <a:ext cx="3082341" cy="1693788"/>
          </a:xfrm>
          <a:noFill/>
        </p:spPr>
        <p:txBody>
          <a:bodyPr vert="horz" lIns="91440" tIns="45720" rIns="91440" bIns="45720" rtlCol="0" anchor="b">
            <a:normAutofit/>
          </a:bodyPr>
          <a:lstStyle/>
          <a:p>
            <a:pPr algn="ctr"/>
            <a:r>
              <a:rPr kumimoji="1" lang="en-US" altLang="zh-CN" sz="4800" b="1">
                <a:gradFill>
                  <a:gsLst>
                    <a:gs pos="100000">
                      <a:srgbClr val="FF8D69"/>
                    </a:gs>
                    <a:gs pos="0">
                      <a:srgbClr val="00AFFF"/>
                    </a:gs>
                  </a:gsLst>
                  <a:lin ang="2520000" scaled="0"/>
                </a:gradFill>
                <a:latin typeface="+mn-lt"/>
              </a:rPr>
              <a:t>LOG IN demo</a:t>
            </a:r>
          </a:p>
        </p:txBody>
      </p:sp>
      <p:pic>
        <p:nvPicPr>
          <p:cNvPr id="3" name="屏幕录制2023-12-03 21.08.38">
            <a:hlinkClick r:id="" action="ppaction://media"/>
            <a:extLst>
              <a:ext uri="{FF2B5EF4-FFF2-40B4-BE49-F238E27FC236}">
                <a16:creationId xmlns:a16="http://schemas.microsoft.com/office/drawing/2014/main" id="{2B6E4E18-4920-A1D8-81BC-A58CACE48AF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84876" y="625009"/>
            <a:ext cx="7270934" cy="580987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916900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8A9487CD-7D0F-41CA-BC10-EA03D14049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7" name="Picture 5" descr="背景图案&#10;&#10;描述已自动生成">
            <a:extLst>
              <a:ext uri="{FF2B5EF4-FFF2-40B4-BE49-F238E27FC236}">
                <a16:creationId xmlns:a16="http://schemas.microsoft.com/office/drawing/2014/main" id="{EDE22147-0017-DF51-4FBD-532362C213CB}"/>
              </a:ext>
            </a:extLst>
          </p:cNvPr>
          <p:cNvPicPr>
            <a:picLocks noChangeAspect="1"/>
          </p:cNvPicPr>
          <p:nvPr/>
        </p:nvPicPr>
        <p:blipFill rotWithShape="1">
          <a:blip r:embed="rId4"/>
          <a:srcRect t="6747" r="-2" b="20467"/>
          <a:stretch/>
        </p:blipFill>
        <p:spPr>
          <a:xfrm>
            <a:off x="20" y="975"/>
            <a:ext cx="7552924" cy="6858000"/>
          </a:xfrm>
          <a:prstGeom prst="rect">
            <a:avLst/>
          </a:prstGeom>
        </p:spPr>
      </p:pic>
      <p:pic>
        <p:nvPicPr>
          <p:cNvPr id="18" name="Picture 11">
            <a:extLst>
              <a:ext uri="{FF2B5EF4-FFF2-40B4-BE49-F238E27FC236}">
                <a16:creationId xmlns:a16="http://schemas.microsoft.com/office/drawing/2014/main" id="{A3DB6EEB-9606-4725-9F53-8A88BE62BC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标题 3">
            <a:extLst>
              <a:ext uri="{FF2B5EF4-FFF2-40B4-BE49-F238E27FC236}">
                <a16:creationId xmlns:a16="http://schemas.microsoft.com/office/drawing/2014/main" id="{45149900-A9A3-E6E8-724E-0FB400039A0F}"/>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altLang="zh-CN" sz="4800" b="1">
                <a:gradFill>
                  <a:gsLst>
                    <a:gs pos="100000">
                      <a:srgbClr val="FF8D69"/>
                    </a:gs>
                    <a:gs pos="0">
                      <a:srgbClr val="00AFFF"/>
                    </a:gs>
                  </a:gsLst>
                  <a:lin ang="2520000" scaled="0"/>
                </a:gradFill>
                <a:latin typeface="+mn-lt"/>
              </a:rPr>
              <a:t>Software design</a:t>
            </a:r>
          </a:p>
        </p:txBody>
      </p:sp>
    </p:spTree>
    <p:extLst>
      <p:ext uri="{BB962C8B-B14F-4D97-AF65-F5344CB8AC3E}">
        <p14:creationId xmlns:p14="http://schemas.microsoft.com/office/powerpoint/2010/main" val="415330744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天体">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{987B1F17-1891-EF48-BB1C-42A819794821}tf10001058</Template>
  <TotalTime>0</TotalTime>
  <Words>1744</Words>
  <Application>Microsoft Macintosh PowerPoint</Application>
  <PresentationFormat>宽屏</PresentationFormat>
  <Paragraphs>158</Paragraphs>
  <Slides>29</Slides>
  <Notes>0</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-apple-system</vt:lpstr>
      <vt:lpstr>Söhne</vt:lpstr>
      <vt:lpstr>Arial</vt:lpstr>
      <vt:lpstr>Calibri</vt:lpstr>
      <vt:lpstr>Calibri Light</vt:lpstr>
      <vt:lpstr>天体</vt:lpstr>
      <vt:lpstr>CSC207 Final Project Presentation</vt:lpstr>
      <vt:lpstr>Weather api</vt:lpstr>
      <vt:lpstr>API Endpoint 1 Weather status</vt:lpstr>
      <vt:lpstr>API Endpoint 2 air quality</vt:lpstr>
      <vt:lpstr>Specification</vt:lpstr>
      <vt:lpstr>What is in csv files now</vt:lpstr>
      <vt:lpstr>Sign up demo</vt:lpstr>
      <vt:lpstr>LOG IN demo</vt:lpstr>
      <vt:lpstr>Software design</vt:lpstr>
      <vt:lpstr>SOLID principles</vt:lpstr>
      <vt:lpstr>Single Responsibility Principle (SRP)</vt:lpstr>
      <vt:lpstr>Interface Segregation Principle (ISP)</vt:lpstr>
      <vt:lpstr>Dependency Inversion Principle (DIP)</vt:lpstr>
      <vt:lpstr>Clean architecture</vt:lpstr>
      <vt:lpstr>Project Clean architecture diagram </vt:lpstr>
      <vt:lpstr>ENtity UML diagram</vt:lpstr>
      <vt:lpstr>Evidence of adherence in Dependency Rule</vt:lpstr>
      <vt:lpstr>PowerPoint 演示文稿</vt:lpstr>
      <vt:lpstr>Observer Pattern</vt:lpstr>
      <vt:lpstr>Observer pattern evidence</vt:lpstr>
      <vt:lpstr>Builder pattern</vt:lpstr>
      <vt:lpstr>Builder pattern evidence</vt:lpstr>
      <vt:lpstr>Testing</vt:lpstr>
      <vt:lpstr>Testing</vt:lpstr>
      <vt:lpstr>Code organization</vt:lpstr>
      <vt:lpstr>Code organization</vt:lpstr>
      <vt:lpstr>Future works</vt:lpstr>
      <vt:lpstr>Contribution</vt:lpstr>
      <vt:lpstr>Thank you for your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CSC207 Final Project Presentation</dc:title>
  <dc:creator>Zhikang Tian</dc:creator>
  <cp:lastModifiedBy>Zhikang Tian</cp:lastModifiedBy>
  <cp:revision>1</cp:revision>
  <dcterms:created xsi:type="dcterms:W3CDTF">2023-11-30T07:09:34Z</dcterms:created>
  <dcterms:modified xsi:type="dcterms:W3CDTF">2023-12-04T06:41:33Z</dcterms:modified>
</cp:coreProperties>
</file>